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57" r:id="rId3"/>
    <p:sldId id="258" r:id="rId4"/>
    <p:sldId id="261" r:id="rId5"/>
  </p:sldIdLst>
  <p:sldSz cx="12192000" cy="6858000"/>
  <p:notesSz cx="987425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ekawa, Shigekatsu" initials="MS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73" autoAdjust="0"/>
    <p:restoredTop sz="69559" autoAdjust="0"/>
  </p:normalViewPr>
  <p:slideViewPr>
    <p:cSldViewPr snapToGrid="0">
      <p:cViewPr varScale="1">
        <p:scale>
          <a:sx n="97" d="100"/>
          <a:sy n="97" d="100"/>
        </p:scale>
        <p:origin x="97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3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1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93124" y="1"/>
            <a:ext cx="4278841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79F20-4B18-473B-ABBE-21994D814725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1"/>
            <a:ext cx="4278841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93124" y="6513911"/>
            <a:ext cx="4278841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F632D-E371-4B3E-A0C9-7AB300E60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381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684" cy="3438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2412" y="1"/>
            <a:ext cx="4280261" cy="3438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9BBC5-3EED-4DC6-B2BF-686408E6A7EA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79725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267" y="3301052"/>
            <a:ext cx="7899716" cy="2699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4141"/>
            <a:ext cx="4278684" cy="3438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2412" y="6514141"/>
            <a:ext cx="4280261" cy="3438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80298-2CA1-41FE-8E07-B15B605D4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88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80298-2CA1-41FE-8E07-B15B605D409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240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80298-2CA1-41FE-8E07-B15B605D409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891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80298-2CA1-41FE-8E07-B15B605D409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937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80298-2CA1-41FE-8E07-B15B605D409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428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CC1-BD50-4B75-83EE-57D49EAF5E9C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1FAB-214A-4AFE-A22D-E2FD326FD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01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CC1-BD50-4B75-83EE-57D49EAF5E9C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1FAB-214A-4AFE-A22D-E2FD326FD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816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CC1-BD50-4B75-83EE-57D49EAF5E9C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1FAB-214A-4AFE-A22D-E2FD326FD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94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CC1-BD50-4B75-83EE-57D49EAF5E9C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1FAB-214A-4AFE-A22D-E2FD326FD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65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CC1-BD50-4B75-83EE-57D49EAF5E9C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1FAB-214A-4AFE-A22D-E2FD326FD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71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CC1-BD50-4B75-83EE-57D49EAF5E9C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1FAB-214A-4AFE-A22D-E2FD326FD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27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CC1-BD50-4B75-83EE-57D49EAF5E9C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1FAB-214A-4AFE-A22D-E2FD326FD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50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CC1-BD50-4B75-83EE-57D49EAF5E9C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1FAB-214A-4AFE-A22D-E2FD326FD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10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CC1-BD50-4B75-83EE-57D49EAF5E9C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1FAB-214A-4AFE-A22D-E2FD326FD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78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CC1-BD50-4B75-83EE-57D49EAF5E9C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1FAB-214A-4AFE-A22D-E2FD326FD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4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CC1-BD50-4B75-83EE-57D49EAF5E9C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1FAB-214A-4AFE-A22D-E2FD326FD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17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8DCC1-BD50-4B75-83EE-57D49EAF5E9C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A1FAB-214A-4AFE-A22D-E2FD326FD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3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9.emf"/><Relationship Id="rId12" Type="http://schemas.openxmlformats.org/officeDocument/2006/relationships/image" Target="../media/image14.png"/><Relationship Id="rId17" Type="http://schemas.openxmlformats.org/officeDocument/2006/relationships/image" Target="../media/image19.e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image" Target="../media/image13.png"/><Relationship Id="rId5" Type="http://schemas.openxmlformats.org/officeDocument/2006/relationships/image" Target="../media/image7.emf"/><Relationship Id="rId15" Type="http://schemas.openxmlformats.org/officeDocument/2006/relationships/image" Target="../media/image17.emf"/><Relationship Id="rId10" Type="http://schemas.openxmlformats.org/officeDocument/2006/relationships/image" Target="../media/image12.png"/><Relationship Id="rId4" Type="http://schemas.openxmlformats.org/officeDocument/2006/relationships/image" Target="../media/image6.emf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7623407" y="2363821"/>
            <a:ext cx="4399979" cy="19649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067954" y="285277"/>
            <a:ext cx="8467101" cy="1348970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4000" dirty="0"/>
              <a:t>温度応答性</a:t>
            </a:r>
            <a:r>
              <a:rPr lang="ja-JP" altLang="en-US" sz="4000" dirty="0" smtClean="0"/>
              <a:t>色材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3100" dirty="0"/>
              <a:t>任意の温度</a:t>
            </a:r>
            <a:r>
              <a:rPr lang="ja-JP" altLang="en-US" sz="3100" dirty="0" smtClean="0"/>
              <a:t>で劇的に色スペクトルが変化するカプセル</a:t>
            </a:r>
            <a:endParaRPr kumimoji="1" lang="ja-JP" altLang="en-US" sz="3100" dirty="0"/>
          </a:p>
        </p:txBody>
      </p:sp>
      <p:pic>
        <p:nvPicPr>
          <p:cNvPr id="6" name="Picture 2" descr="【キレイです】casti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65" y="345823"/>
            <a:ext cx="1839189" cy="90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33375" y="142704"/>
            <a:ext cx="11268075" cy="157360"/>
          </a:xfrm>
          <a:prstGeom prst="rect">
            <a:avLst/>
          </a:prstGeom>
          <a:solidFill>
            <a:srgbClr val="006600"/>
          </a:solidFill>
          <a:ln w="317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333375" y="6648082"/>
            <a:ext cx="11144250" cy="65756"/>
          </a:xfrm>
          <a:prstGeom prst="line">
            <a:avLst/>
          </a:prstGeom>
          <a:noFill/>
          <a:ln w="57150" cmpd="thinThick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="" xmlns:a16="http://schemas.microsoft.com/office/drawing/2014/main" id="{F34B3B77-72E9-485E-82B1-65FCA6672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1373391"/>
            <a:ext cx="11692370" cy="1247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dirty="0"/>
              <a:t>■背景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温度応答性色材は、温度によって光吸収特性が変わる色材です。屋根の塗料などで使用されていますが、その化学構造から安定性が低く、応答温度の調整ができない課題がありました。</a:t>
            </a:r>
            <a:endParaRPr lang="en-US" altLang="ja-JP" sz="2000" dirty="0"/>
          </a:p>
        </p:txBody>
      </p:sp>
      <p:sp>
        <p:nvSpPr>
          <p:cNvPr id="224" name="コンテンツ プレースホルダー 4">
            <a:extLst>
              <a:ext uri="{FF2B5EF4-FFF2-40B4-BE49-F238E27FC236}">
                <a16:creationId xmlns="" xmlns:a16="http://schemas.microsoft.com/office/drawing/2014/main" id="{29A31C13-6F12-4854-A4BF-89B3D4B08361}"/>
              </a:ext>
            </a:extLst>
          </p:cNvPr>
          <p:cNvSpPr txBox="1">
            <a:spLocks/>
          </p:cNvSpPr>
          <p:nvPr/>
        </p:nvSpPr>
        <p:spPr>
          <a:xfrm>
            <a:off x="352039" y="3925893"/>
            <a:ext cx="11610975" cy="1272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/>
              <a:t>■企業様へご提案</a:t>
            </a:r>
            <a:endParaRPr lang="en-US" altLang="ja-JP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/>
              <a:t>本技術を用いて、新たな機能性色材開発を行ってくださる企業様を探しています。</a:t>
            </a:r>
            <a:endParaRPr lang="en-US" altLang="ja-JP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/>
              <a:t>（共同開発、ライセンスのみ等契約形態は柔軟に対応可能です。）</a:t>
            </a:r>
            <a:endParaRPr lang="en-US" altLang="ja-JP" sz="2000" dirty="0"/>
          </a:p>
        </p:txBody>
      </p:sp>
      <p:sp>
        <p:nvSpPr>
          <p:cNvPr id="225" name="コンテンツ プレースホルダー 4">
            <a:extLst>
              <a:ext uri="{FF2B5EF4-FFF2-40B4-BE49-F238E27FC236}">
                <a16:creationId xmlns="" xmlns:a16="http://schemas.microsoft.com/office/drawing/2014/main" id="{918D14D5-AED1-4168-A802-B8E5CF7CEB85}"/>
              </a:ext>
            </a:extLst>
          </p:cNvPr>
          <p:cNvSpPr txBox="1">
            <a:spLocks/>
          </p:cNvSpPr>
          <p:nvPr/>
        </p:nvSpPr>
        <p:spPr>
          <a:xfrm>
            <a:off x="333375" y="5077578"/>
            <a:ext cx="11420475" cy="15003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/>
              <a:t>■特許情報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出願番号：</a:t>
            </a:r>
            <a:r>
              <a:rPr lang="en-US" altLang="ja-JP" sz="1800" dirty="0"/>
              <a:t>PCT/JP2018/3995</a:t>
            </a:r>
            <a:r>
              <a:rPr lang="ja-JP" altLang="en-US" sz="1800" dirty="0"/>
              <a:t>　出願人：国立大学法人東京大学　発明者：東京大学生産技術研究所　石井和之教授他</a:t>
            </a:r>
          </a:p>
          <a:p>
            <a:pPr marL="0" indent="0">
              <a:buNone/>
            </a:pPr>
            <a:r>
              <a:rPr lang="ja-JP" altLang="en-US" sz="1800" dirty="0"/>
              <a:t>■お問い合わせ先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株式会社東京大学</a:t>
            </a:r>
            <a:r>
              <a:rPr lang="en-US" altLang="ja-JP" sz="1800" dirty="0"/>
              <a:t>TLO</a:t>
            </a:r>
            <a:r>
              <a:rPr lang="ja-JP" altLang="en-US" sz="1800" dirty="0"/>
              <a:t>　　木村圭花 （</a:t>
            </a:r>
            <a:r>
              <a:rPr lang="en-US" altLang="ja-JP" sz="1800" dirty="0" err="1"/>
              <a:t>Keika</a:t>
            </a:r>
            <a:r>
              <a:rPr lang="en-US" altLang="ja-JP" sz="1800" dirty="0"/>
              <a:t> KIMURA</a:t>
            </a:r>
            <a:r>
              <a:rPr lang="ja-JP" altLang="en-US" sz="1800" dirty="0"/>
              <a:t>） 　</a:t>
            </a:r>
            <a:r>
              <a:rPr lang="en-US" altLang="ja-JP" sz="1800" dirty="0"/>
              <a:t>Email: kimura@todaitlo.jp</a:t>
            </a:r>
            <a:endParaRPr lang="en-US" altLang="ja-JP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591" y="2393005"/>
            <a:ext cx="4310423" cy="189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コンテンツ プレースホルダー 4">
            <a:extLst>
              <a:ext uri="{FF2B5EF4-FFF2-40B4-BE49-F238E27FC236}">
                <a16:creationId xmlns="" xmlns:a16="http://schemas.microsoft.com/office/drawing/2014/main" id="{BC16D2EB-101B-4FBE-A396-95B4D141AD4E}"/>
              </a:ext>
            </a:extLst>
          </p:cNvPr>
          <p:cNvSpPr txBox="1">
            <a:spLocks/>
          </p:cNvSpPr>
          <p:nvPr/>
        </p:nvSpPr>
        <p:spPr>
          <a:xfrm>
            <a:off x="352039" y="2441441"/>
            <a:ext cx="7926199" cy="14844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/>
              <a:t>■本技術</a:t>
            </a:r>
            <a:endParaRPr lang="en-US" altLang="ja-JP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/>
              <a:t>本技術では、液晶材料等の相転移を利用した新規</a:t>
            </a:r>
            <a:r>
              <a:rPr lang="ja-JP" altLang="en-US" sz="2000" dirty="0" smtClean="0"/>
              <a:t>手法に</a:t>
            </a:r>
            <a:r>
              <a:rPr lang="ja-JP" altLang="en-US" sz="2000" dirty="0"/>
              <a:t>よって</a:t>
            </a:r>
            <a:r>
              <a:rPr lang="ja-JP" altLang="en-US" sz="2000" dirty="0" smtClean="0"/>
              <a:t>、</a:t>
            </a:r>
            <a:endParaRPr lang="en-US" altLang="ja-JP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 smtClean="0"/>
              <a:t>機能</a:t>
            </a:r>
            <a:r>
              <a:rPr lang="ja-JP" altLang="en-US" sz="2000" dirty="0"/>
              <a:t>変化の温度調節を可能にし、ミセル化</a:t>
            </a:r>
            <a:r>
              <a:rPr lang="ja-JP" altLang="en-US" sz="2000" dirty="0" smtClean="0"/>
              <a:t>によって</a:t>
            </a:r>
            <a:r>
              <a:rPr lang="ja-JP" altLang="en-US" sz="2000" dirty="0"/>
              <a:t>安定性も</a:t>
            </a:r>
            <a:r>
              <a:rPr lang="ja-JP" altLang="en-US" sz="2000" dirty="0" smtClean="0"/>
              <a:t>向上</a:t>
            </a:r>
            <a:endParaRPr lang="en-US" altLang="ja-JP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 smtClean="0"/>
              <a:t>しました</a:t>
            </a:r>
            <a:r>
              <a:rPr lang="ja-JP" altLang="en-US" sz="2000" dirty="0"/>
              <a:t>。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639908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【キレイです】casti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65" y="345823"/>
            <a:ext cx="1839189" cy="90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33375" y="142704"/>
            <a:ext cx="12020550" cy="149297"/>
          </a:xfrm>
          <a:prstGeom prst="rect">
            <a:avLst/>
          </a:prstGeom>
          <a:solidFill>
            <a:srgbClr val="006600"/>
          </a:solidFill>
          <a:ln w="317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flipV="1">
            <a:off x="333375" y="6688951"/>
            <a:ext cx="12020550" cy="24887"/>
          </a:xfrm>
          <a:prstGeom prst="line">
            <a:avLst/>
          </a:prstGeom>
          <a:noFill/>
          <a:ln w="57150" cmpd="thinThick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pic>
        <p:nvPicPr>
          <p:cNvPr id="10" name="Picture 4">
            <a:extLst>
              <a:ext uri="{FF2B5EF4-FFF2-40B4-BE49-F238E27FC236}">
                <a16:creationId xmlns="" xmlns:a16="http://schemas.microsoft.com/office/drawing/2014/main" id="{5B654CDB-FC77-4C11-A5C2-7CD1911C2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587" y="2229706"/>
            <a:ext cx="2220320" cy="1025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正方形/長方形 10">
            <a:extLst>
              <a:ext uri="{FF2B5EF4-FFF2-40B4-BE49-F238E27FC236}">
                <a16:creationId xmlns="" xmlns:a16="http://schemas.microsoft.com/office/drawing/2014/main" id="{79A90377-B459-42CD-887E-0C0C4423DA89}"/>
              </a:ext>
            </a:extLst>
          </p:cNvPr>
          <p:cNvSpPr/>
          <p:nvPr/>
        </p:nvSpPr>
        <p:spPr>
          <a:xfrm>
            <a:off x="502381" y="3767479"/>
            <a:ext cx="8985280" cy="26738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="" xmlns:a16="http://schemas.microsoft.com/office/drawing/2014/main" id="{C637F556-F5D8-41B9-93E3-90EB5FBA42CB}"/>
              </a:ext>
            </a:extLst>
          </p:cNvPr>
          <p:cNvSpPr/>
          <p:nvPr/>
        </p:nvSpPr>
        <p:spPr>
          <a:xfrm>
            <a:off x="3648006" y="3592902"/>
            <a:ext cx="2989742" cy="274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="" xmlns:a16="http://schemas.microsoft.com/office/drawing/2014/main" id="{1D66A4CD-2FD4-45DD-8ADC-6F51CD5BE6AB}"/>
              </a:ext>
            </a:extLst>
          </p:cNvPr>
          <p:cNvSpPr/>
          <p:nvPr/>
        </p:nvSpPr>
        <p:spPr>
          <a:xfrm>
            <a:off x="7177218" y="3769970"/>
            <a:ext cx="23227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ja-JP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 Karlessi </a:t>
            </a:r>
            <a:r>
              <a:rPr lang="fr-FR" altLang="ja-JP" sz="1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  <a:r>
              <a:rPr lang="fr-FR" altLang="ja-JP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ja-JP" sz="1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Solar Energy </a:t>
            </a:r>
            <a:r>
              <a:rPr lang="fr-FR" altLang="ja-JP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2009</a:t>
            </a:r>
            <a:r>
              <a:rPr lang="fr-FR" altLang="ja-JP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altLang="ja-JP" sz="1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</a:t>
            </a:r>
            <a:r>
              <a:rPr lang="fr-FR" altLang="ja-JP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538.</a:t>
            </a:r>
            <a:endParaRPr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843D15D2-62E1-4869-B464-194BB891185D}"/>
              </a:ext>
            </a:extLst>
          </p:cNvPr>
          <p:cNvSpPr txBox="1"/>
          <p:nvPr/>
        </p:nvSpPr>
        <p:spPr>
          <a:xfrm>
            <a:off x="532173" y="1252529"/>
            <a:ext cx="8449946" cy="349702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Ex.) 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ロイコ染料・・感熱紙やビニールハウスの塗料として使用されている。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="" xmlns:a16="http://schemas.microsoft.com/office/drawing/2014/main" id="{C36BE595-D822-4742-9695-1FC71DD3F70A}"/>
              </a:ext>
            </a:extLst>
          </p:cNvPr>
          <p:cNvSpPr/>
          <p:nvPr/>
        </p:nvSpPr>
        <p:spPr>
          <a:xfrm>
            <a:off x="8138434" y="3173969"/>
            <a:ext cx="27583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ja-JP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 Horiguchi </a:t>
            </a:r>
            <a:r>
              <a:rPr lang="fr-FR" altLang="ja-JP" sz="1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fr-FR" altLang="ja-JP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altLang="ja-JP" sz="1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 Solid Films </a:t>
            </a:r>
            <a:r>
              <a:rPr lang="fr-FR" altLang="ja-JP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2008</a:t>
            </a:r>
            <a:r>
              <a:rPr lang="fr-FR" altLang="ja-JP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altLang="ja-JP" sz="1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516</a:t>
            </a:r>
            <a:r>
              <a:rPr lang="fr-FR" altLang="ja-JP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2591.</a:t>
            </a:r>
            <a:endParaRPr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="" xmlns:a16="http://schemas.microsoft.com/office/drawing/2014/main" id="{AE0CA363-F4EA-47B7-913D-61D7A4E23E8A}"/>
              </a:ext>
            </a:extLst>
          </p:cNvPr>
          <p:cNvSpPr txBox="1"/>
          <p:nvPr/>
        </p:nvSpPr>
        <p:spPr>
          <a:xfrm>
            <a:off x="4880514" y="2337093"/>
            <a:ext cx="639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+H</a:t>
            </a:r>
            <a:r>
              <a:rPr kumimoji="1" lang="en-US" altLang="ja-JP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kumimoji="1" lang="ja-JP" altLang="en-US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06C6A89E-5FFF-475F-9129-5B3436D7460C}"/>
              </a:ext>
            </a:extLst>
          </p:cNvPr>
          <p:cNvSpPr txBox="1"/>
          <p:nvPr/>
        </p:nvSpPr>
        <p:spPr>
          <a:xfrm>
            <a:off x="4880514" y="1735750"/>
            <a:ext cx="639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kumimoji="1" lang="en-US" altLang="ja-JP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kumimoji="1" lang="ja-JP" altLang="en-US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="" xmlns:a16="http://schemas.microsoft.com/office/drawing/2014/main" id="{57057C3E-F10A-44B3-BAEF-339657FE8DBB}"/>
              </a:ext>
            </a:extLst>
          </p:cNvPr>
          <p:cNvSpPr txBox="1"/>
          <p:nvPr/>
        </p:nvSpPr>
        <p:spPr>
          <a:xfrm>
            <a:off x="2032653" y="1834434"/>
            <a:ext cx="1386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呈色状態</a:t>
            </a:r>
            <a:endParaRPr kumimoji="1" lang="ja-JP" alt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="" xmlns:a16="http://schemas.microsoft.com/office/drawing/2014/main" id="{26C54878-217B-4BE1-847E-B33C0A6B0C1B}"/>
              </a:ext>
            </a:extLst>
          </p:cNvPr>
          <p:cNvSpPr txBox="1"/>
          <p:nvPr/>
        </p:nvSpPr>
        <p:spPr>
          <a:xfrm>
            <a:off x="7183479" y="1799364"/>
            <a:ext cx="1386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消色状態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="" xmlns:a16="http://schemas.microsoft.com/office/drawing/2014/main" id="{5DEB922B-2F33-4BD6-9F73-4CCB19B91662}"/>
              </a:ext>
            </a:extLst>
          </p:cNvPr>
          <p:cNvSpPr txBox="1"/>
          <p:nvPr/>
        </p:nvSpPr>
        <p:spPr>
          <a:xfrm>
            <a:off x="2245633" y="3227779"/>
            <a:ext cx="733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低温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="" xmlns:a16="http://schemas.microsoft.com/office/drawing/2014/main" id="{3D456BC1-84F6-4972-A11D-CD5D7DC38507}"/>
              </a:ext>
            </a:extLst>
          </p:cNvPr>
          <p:cNvSpPr txBox="1"/>
          <p:nvPr/>
        </p:nvSpPr>
        <p:spPr>
          <a:xfrm>
            <a:off x="7427454" y="3250525"/>
            <a:ext cx="850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高温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="" xmlns:a16="http://schemas.microsoft.com/office/drawing/2014/main" id="{D58F6568-A6B7-4B20-B568-EB3F0629978C}"/>
              </a:ext>
            </a:extLst>
          </p:cNvPr>
          <p:cNvSpPr txBox="1"/>
          <p:nvPr/>
        </p:nvSpPr>
        <p:spPr>
          <a:xfrm>
            <a:off x="6787156" y="4222035"/>
            <a:ext cx="2316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消色状態</a:t>
            </a:r>
            <a:r>
              <a:rPr kumimoji="1" lang="en-US" altLang="ja-JP" u="sng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ja-JP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夏</a:t>
            </a:r>
            <a:r>
              <a:rPr kumimoji="1" lang="en-US" altLang="ja-JP" u="sng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ja-JP" alt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="" xmlns:a16="http://schemas.microsoft.com/office/drawing/2014/main" id="{A3AFE4E6-F0F4-4D9B-8EB2-4F170412571E}"/>
              </a:ext>
            </a:extLst>
          </p:cNvPr>
          <p:cNvSpPr txBox="1"/>
          <p:nvPr/>
        </p:nvSpPr>
        <p:spPr>
          <a:xfrm>
            <a:off x="1756354" y="4214440"/>
            <a:ext cx="1888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呈色状態</a:t>
            </a:r>
            <a:r>
              <a:rPr kumimoji="1" lang="en-US" altLang="ja-JP" u="sng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ja-JP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冬</a:t>
            </a:r>
            <a:r>
              <a:rPr kumimoji="1" lang="en-US" altLang="ja-JP" u="sng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ja-JP" alt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左右矢印 21">
            <a:extLst>
              <a:ext uri="{FF2B5EF4-FFF2-40B4-BE49-F238E27FC236}">
                <a16:creationId xmlns="" xmlns:a16="http://schemas.microsoft.com/office/drawing/2014/main" id="{20AAEA09-CCA5-4955-8D68-E206DBA13DE3}"/>
              </a:ext>
            </a:extLst>
          </p:cNvPr>
          <p:cNvSpPr/>
          <p:nvPr/>
        </p:nvSpPr>
        <p:spPr>
          <a:xfrm>
            <a:off x="4703131" y="5377477"/>
            <a:ext cx="549354" cy="276307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5" name="Picture 7">
            <a:extLst>
              <a:ext uri="{FF2B5EF4-FFF2-40B4-BE49-F238E27FC236}">
                <a16:creationId xmlns="" xmlns:a16="http://schemas.microsoft.com/office/drawing/2014/main" id="{300E7F79-7580-413F-8742-D5E063AC3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110" y="2198539"/>
            <a:ext cx="2262590" cy="1092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グループ化 25">
            <a:extLst>
              <a:ext uri="{FF2B5EF4-FFF2-40B4-BE49-F238E27FC236}">
                <a16:creationId xmlns="" xmlns:a16="http://schemas.microsoft.com/office/drawing/2014/main" id="{94F44B91-CDB4-4B09-87E7-0DE10F1C4245}"/>
              </a:ext>
            </a:extLst>
          </p:cNvPr>
          <p:cNvGrpSpPr/>
          <p:nvPr/>
        </p:nvGrpSpPr>
        <p:grpSpPr>
          <a:xfrm>
            <a:off x="3794154" y="2499792"/>
            <a:ext cx="2861875" cy="2125142"/>
            <a:chOff x="9334706" y="2492895"/>
            <a:chExt cx="3266465" cy="2330789"/>
          </a:xfrm>
        </p:grpSpPr>
        <p:grpSp>
          <p:nvGrpSpPr>
            <p:cNvPr id="27" name="グループ化 26">
              <a:extLst>
                <a:ext uri="{FF2B5EF4-FFF2-40B4-BE49-F238E27FC236}">
                  <a16:creationId xmlns="" xmlns:a16="http://schemas.microsoft.com/office/drawing/2014/main" id="{3E16B7AF-BDA3-4083-ACFF-1E827493593A}"/>
                </a:ext>
              </a:extLst>
            </p:cNvPr>
            <p:cNvGrpSpPr/>
            <p:nvPr/>
          </p:nvGrpSpPr>
          <p:grpSpPr>
            <a:xfrm>
              <a:off x="9334706" y="2492895"/>
              <a:ext cx="3266465" cy="2330789"/>
              <a:chOff x="551472" y="4300470"/>
              <a:chExt cx="2841260" cy="2066779"/>
            </a:xfrm>
          </p:grpSpPr>
          <p:sp>
            <p:nvSpPr>
              <p:cNvPr id="30" name="フリーフォーム 29">
                <a:extLst>
                  <a:ext uri="{FF2B5EF4-FFF2-40B4-BE49-F238E27FC236}">
                    <a16:creationId xmlns="" xmlns:a16="http://schemas.microsoft.com/office/drawing/2014/main" id="{73BDCACC-507E-4776-9C8A-DD587A468CB5}"/>
                  </a:ext>
                </a:extLst>
              </p:cNvPr>
              <p:cNvSpPr/>
              <p:nvPr/>
            </p:nvSpPr>
            <p:spPr>
              <a:xfrm>
                <a:off x="661446" y="4509120"/>
                <a:ext cx="2125829" cy="1409983"/>
              </a:xfrm>
              <a:custGeom>
                <a:avLst/>
                <a:gdLst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207962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57187 w 1870075"/>
                  <a:gd name="connsiteY79" fmla="*/ 458787 h 1279525"/>
                  <a:gd name="connsiteX80" fmla="*/ 360362 w 1870075"/>
                  <a:gd name="connsiteY80" fmla="*/ 446087 h 1279525"/>
                  <a:gd name="connsiteX81" fmla="*/ 361950 w 1870075"/>
                  <a:gd name="connsiteY81" fmla="*/ 441325 h 1279525"/>
                  <a:gd name="connsiteX82" fmla="*/ 365125 w 1870075"/>
                  <a:gd name="connsiteY82" fmla="*/ 427037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19187 w 1870075"/>
                  <a:gd name="connsiteY265" fmla="*/ 387350 h 1279525"/>
                  <a:gd name="connsiteX266" fmla="*/ 1112837 w 1870075"/>
                  <a:gd name="connsiteY266" fmla="*/ 401637 h 1279525"/>
                  <a:gd name="connsiteX267" fmla="*/ 1117600 w 1870075"/>
                  <a:gd name="connsiteY267" fmla="*/ 412750 h 1279525"/>
                  <a:gd name="connsiteX268" fmla="*/ 1120775 w 1870075"/>
                  <a:gd name="connsiteY268" fmla="*/ 417512 h 1279525"/>
                  <a:gd name="connsiteX269" fmla="*/ 1125537 w 1870075"/>
                  <a:gd name="connsiteY269" fmla="*/ 427037 h 1279525"/>
                  <a:gd name="connsiteX270" fmla="*/ 1130300 w 1870075"/>
                  <a:gd name="connsiteY270" fmla="*/ 430212 h 1279525"/>
                  <a:gd name="connsiteX271" fmla="*/ 1135062 w 1870075"/>
                  <a:gd name="connsiteY271" fmla="*/ 447675 h 1279525"/>
                  <a:gd name="connsiteX272" fmla="*/ 1141412 w 1870075"/>
                  <a:gd name="connsiteY272" fmla="*/ 457200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8400 w 1870075"/>
                  <a:gd name="connsiteY281" fmla="*/ 536575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2537 w 1870075"/>
                  <a:gd name="connsiteY310" fmla="*/ 908050 h 1279525"/>
                  <a:gd name="connsiteX311" fmla="*/ 1257300 w 1870075"/>
                  <a:gd name="connsiteY311" fmla="*/ 912812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207962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57187 w 1870075"/>
                  <a:gd name="connsiteY79" fmla="*/ 458787 h 1279525"/>
                  <a:gd name="connsiteX80" fmla="*/ 360362 w 1870075"/>
                  <a:gd name="connsiteY80" fmla="*/ 446087 h 1279525"/>
                  <a:gd name="connsiteX81" fmla="*/ 361950 w 1870075"/>
                  <a:gd name="connsiteY81" fmla="*/ 441325 h 1279525"/>
                  <a:gd name="connsiteX82" fmla="*/ 365125 w 1870075"/>
                  <a:gd name="connsiteY82" fmla="*/ 427037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19187 w 1870075"/>
                  <a:gd name="connsiteY265" fmla="*/ 387350 h 1279525"/>
                  <a:gd name="connsiteX266" fmla="*/ 1127124 w 1870075"/>
                  <a:gd name="connsiteY266" fmla="*/ 407987 h 1279525"/>
                  <a:gd name="connsiteX267" fmla="*/ 1117600 w 1870075"/>
                  <a:gd name="connsiteY267" fmla="*/ 412750 h 1279525"/>
                  <a:gd name="connsiteX268" fmla="*/ 1120775 w 1870075"/>
                  <a:gd name="connsiteY268" fmla="*/ 417512 h 1279525"/>
                  <a:gd name="connsiteX269" fmla="*/ 1125537 w 1870075"/>
                  <a:gd name="connsiteY269" fmla="*/ 427037 h 1279525"/>
                  <a:gd name="connsiteX270" fmla="*/ 1130300 w 1870075"/>
                  <a:gd name="connsiteY270" fmla="*/ 430212 h 1279525"/>
                  <a:gd name="connsiteX271" fmla="*/ 1135062 w 1870075"/>
                  <a:gd name="connsiteY271" fmla="*/ 447675 h 1279525"/>
                  <a:gd name="connsiteX272" fmla="*/ 1141412 w 1870075"/>
                  <a:gd name="connsiteY272" fmla="*/ 457200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8400 w 1870075"/>
                  <a:gd name="connsiteY281" fmla="*/ 536575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2537 w 1870075"/>
                  <a:gd name="connsiteY310" fmla="*/ 908050 h 1279525"/>
                  <a:gd name="connsiteX311" fmla="*/ 1257300 w 1870075"/>
                  <a:gd name="connsiteY311" fmla="*/ 912812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207962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57187 w 1870075"/>
                  <a:gd name="connsiteY79" fmla="*/ 458787 h 1279525"/>
                  <a:gd name="connsiteX80" fmla="*/ 360362 w 1870075"/>
                  <a:gd name="connsiteY80" fmla="*/ 446087 h 1279525"/>
                  <a:gd name="connsiteX81" fmla="*/ 361950 w 1870075"/>
                  <a:gd name="connsiteY81" fmla="*/ 441325 h 1279525"/>
                  <a:gd name="connsiteX82" fmla="*/ 365125 w 1870075"/>
                  <a:gd name="connsiteY82" fmla="*/ 427037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19187 w 1870075"/>
                  <a:gd name="connsiteY265" fmla="*/ 387350 h 1279525"/>
                  <a:gd name="connsiteX266" fmla="*/ 1127124 w 1870075"/>
                  <a:gd name="connsiteY266" fmla="*/ 407987 h 1279525"/>
                  <a:gd name="connsiteX267" fmla="*/ 1117600 w 1870075"/>
                  <a:gd name="connsiteY267" fmla="*/ 412750 h 1279525"/>
                  <a:gd name="connsiteX268" fmla="*/ 1120775 w 1870075"/>
                  <a:gd name="connsiteY268" fmla="*/ 417512 h 1279525"/>
                  <a:gd name="connsiteX269" fmla="*/ 1125537 w 1870075"/>
                  <a:gd name="connsiteY269" fmla="*/ 427037 h 1279525"/>
                  <a:gd name="connsiteX270" fmla="*/ 1155700 w 1870075"/>
                  <a:gd name="connsiteY270" fmla="*/ 430212 h 1279525"/>
                  <a:gd name="connsiteX271" fmla="*/ 1135062 w 1870075"/>
                  <a:gd name="connsiteY271" fmla="*/ 447675 h 1279525"/>
                  <a:gd name="connsiteX272" fmla="*/ 1141412 w 1870075"/>
                  <a:gd name="connsiteY272" fmla="*/ 457200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8400 w 1870075"/>
                  <a:gd name="connsiteY281" fmla="*/ 536575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2537 w 1870075"/>
                  <a:gd name="connsiteY310" fmla="*/ 908050 h 1279525"/>
                  <a:gd name="connsiteX311" fmla="*/ 1257300 w 1870075"/>
                  <a:gd name="connsiteY311" fmla="*/ 912812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207962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57187 w 1870075"/>
                  <a:gd name="connsiteY79" fmla="*/ 458787 h 1279525"/>
                  <a:gd name="connsiteX80" fmla="*/ 360362 w 1870075"/>
                  <a:gd name="connsiteY80" fmla="*/ 446087 h 1279525"/>
                  <a:gd name="connsiteX81" fmla="*/ 361950 w 1870075"/>
                  <a:gd name="connsiteY81" fmla="*/ 441325 h 1279525"/>
                  <a:gd name="connsiteX82" fmla="*/ 365125 w 1870075"/>
                  <a:gd name="connsiteY82" fmla="*/ 427037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19187 w 1870075"/>
                  <a:gd name="connsiteY265" fmla="*/ 387350 h 1279525"/>
                  <a:gd name="connsiteX266" fmla="*/ 1127124 w 1870075"/>
                  <a:gd name="connsiteY266" fmla="*/ 407987 h 1279525"/>
                  <a:gd name="connsiteX267" fmla="*/ 1117600 w 1870075"/>
                  <a:gd name="connsiteY267" fmla="*/ 412750 h 1279525"/>
                  <a:gd name="connsiteX268" fmla="*/ 1136650 w 1870075"/>
                  <a:gd name="connsiteY268" fmla="*/ 412750 h 1279525"/>
                  <a:gd name="connsiteX269" fmla="*/ 1125537 w 1870075"/>
                  <a:gd name="connsiteY269" fmla="*/ 427037 h 1279525"/>
                  <a:gd name="connsiteX270" fmla="*/ 1155700 w 1870075"/>
                  <a:gd name="connsiteY270" fmla="*/ 430212 h 1279525"/>
                  <a:gd name="connsiteX271" fmla="*/ 1135062 w 1870075"/>
                  <a:gd name="connsiteY271" fmla="*/ 447675 h 1279525"/>
                  <a:gd name="connsiteX272" fmla="*/ 1141412 w 1870075"/>
                  <a:gd name="connsiteY272" fmla="*/ 457200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8400 w 1870075"/>
                  <a:gd name="connsiteY281" fmla="*/ 536575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2537 w 1870075"/>
                  <a:gd name="connsiteY310" fmla="*/ 908050 h 1279525"/>
                  <a:gd name="connsiteX311" fmla="*/ 1257300 w 1870075"/>
                  <a:gd name="connsiteY311" fmla="*/ 912812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207962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57187 w 1870075"/>
                  <a:gd name="connsiteY79" fmla="*/ 458787 h 1279525"/>
                  <a:gd name="connsiteX80" fmla="*/ 360362 w 1870075"/>
                  <a:gd name="connsiteY80" fmla="*/ 446087 h 1279525"/>
                  <a:gd name="connsiteX81" fmla="*/ 361950 w 1870075"/>
                  <a:gd name="connsiteY81" fmla="*/ 441325 h 1279525"/>
                  <a:gd name="connsiteX82" fmla="*/ 365125 w 1870075"/>
                  <a:gd name="connsiteY82" fmla="*/ 427037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19187 w 1870075"/>
                  <a:gd name="connsiteY265" fmla="*/ 387350 h 1279525"/>
                  <a:gd name="connsiteX266" fmla="*/ 1127124 w 1870075"/>
                  <a:gd name="connsiteY266" fmla="*/ 407987 h 1279525"/>
                  <a:gd name="connsiteX267" fmla="*/ 1117600 w 1870075"/>
                  <a:gd name="connsiteY267" fmla="*/ 412750 h 1279525"/>
                  <a:gd name="connsiteX268" fmla="*/ 1136650 w 1870075"/>
                  <a:gd name="connsiteY268" fmla="*/ 412750 h 1279525"/>
                  <a:gd name="connsiteX269" fmla="*/ 1125537 w 1870075"/>
                  <a:gd name="connsiteY269" fmla="*/ 427037 h 1279525"/>
                  <a:gd name="connsiteX270" fmla="*/ 1136650 w 1870075"/>
                  <a:gd name="connsiteY270" fmla="*/ 428624 h 1279525"/>
                  <a:gd name="connsiteX271" fmla="*/ 1135062 w 1870075"/>
                  <a:gd name="connsiteY271" fmla="*/ 447675 h 1279525"/>
                  <a:gd name="connsiteX272" fmla="*/ 1141412 w 1870075"/>
                  <a:gd name="connsiteY272" fmla="*/ 457200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8400 w 1870075"/>
                  <a:gd name="connsiteY281" fmla="*/ 536575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2537 w 1870075"/>
                  <a:gd name="connsiteY310" fmla="*/ 908050 h 1279525"/>
                  <a:gd name="connsiteX311" fmla="*/ 1257300 w 1870075"/>
                  <a:gd name="connsiteY311" fmla="*/ 912812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57187 w 1870075"/>
                  <a:gd name="connsiteY79" fmla="*/ 458787 h 1279525"/>
                  <a:gd name="connsiteX80" fmla="*/ 360362 w 1870075"/>
                  <a:gd name="connsiteY80" fmla="*/ 446087 h 1279525"/>
                  <a:gd name="connsiteX81" fmla="*/ 361950 w 1870075"/>
                  <a:gd name="connsiteY81" fmla="*/ 441325 h 1279525"/>
                  <a:gd name="connsiteX82" fmla="*/ 365125 w 1870075"/>
                  <a:gd name="connsiteY82" fmla="*/ 427037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19187 w 1870075"/>
                  <a:gd name="connsiteY265" fmla="*/ 387350 h 1279525"/>
                  <a:gd name="connsiteX266" fmla="*/ 1127124 w 1870075"/>
                  <a:gd name="connsiteY266" fmla="*/ 407987 h 1279525"/>
                  <a:gd name="connsiteX267" fmla="*/ 1117600 w 1870075"/>
                  <a:gd name="connsiteY267" fmla="*/ 412750 h 1279525"/>
                  <a:gd name="connsiteX268" fmla="*/ 1136650 w 1870075"/>
                  <a:gd name="connsiteY268" fmla="*/ 412750 h 1279525"/>
                  <a:gd name="connsiteX269" fmla="*/ 1125537 w 1870075"/>
                  <a:gd name="connsiteY269" fmla="*/ 427037 h 1279525"/>
                  <a:gd name="connsiteX270" fmla="*/ 1136650 w 1870075"/>
                  <a:gd name="connsiteY270" fmla="*/ 428624 h 1279525"/>
                  <a:gd name="connsiteX271" fmla="*/ 1135062 w 1870075"/>
                  <a:gd name="connsiteY271" fmla="*/ 447675 h 1279525"/>
                  <a:gd name="connsiteX272" fmla="*/ 1141412 w 1870075"/>
                  <a:gd name="connsiteY272" fmla="*/ 457200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8400 w 1870075"/>
                  <a:gd name="connsiteY281" fmla="*/ 536575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2537 w 1870075"/>
                  <a:gd name="connsiteY310" fmla="*/ 908050 h 1279525"/>
                  <a:gd name="connsiteX311" fmla="*/ 1257300 w 1870075"/>
                  <a:gd name="connsiteY311" fmla="*/ 912812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57187 w 1870075"/>
                  <a:gd name="connsiteY79" fmla="*/ 458787 h 1279525"/>
                  <a:gd name="connsiteX80" fmla="*/ 360362 w 1870075"/>
                  <a:gd name="connsiteY80" fmla="*/ 446087 h 1279525"/>
                  <a:gd name="connsiteX81" fmla="*/ 361950 w 1870075"/>
                  <a:gd name="connsiteY81" fmla="*/ 441325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19187 w 1870075"/>
                  <a:gd name="connsiteY265" fmla="*/ 387350 h 1279525"/>
                  <a:gd name="connsiteX266" fmla="*/ 1127124 w 1870075"/>
                  <a:gd name="connsiteY266" fmla="*/ 407987 h 1279525"/>
                  <a:gd name="connsiteX267" fmla="*/ 1117600 w 1870075"/>
                  <a:gd name="connsiteY267" fmla="*/ 412750 h 1279525"/>
                  <a:gd name="connsiteX268" fmla="*/ 1136650 w 1870075"/>
                  <a:gd name="connsiteY268" fmla="*/ 412750 h 1279525"/>
                  <a:gd name="connsiteX269" fmla="*/ 1125537 w 1870075"/>
                  <a:gd name="connsiteY269" fmla="*/ 427037 h 1279525"/>
                  <a:gd name="connsiteX270" fmla="*/ 1136650 w 1870075"/>
                  <a:gd name="connsiteY270" fmla="*/ 428624 h 1279525"/>
                  <a:gd name="connsiteX271" fmla="*/ 1135062 w 1870075"/>
                  <a:gd name="connsiteY271" fmla="*/ 447675 h 1279525"/>
                  <a:gd name="connsiteX272" fmla="*/ 1141412 w 1870075"/>
                  <a:gd name="connsiteY272" fmla="*/ 457200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8400 w 1870075"/>
                  <a:gd name="connsiteY281" fmla="*/ 536575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2537 w 1870075"/>
                  <a:gd name="connsiteY310" fmla="*/ 908050 h 1279525"/>
                  <a:gd name="connsiteX311" fmla="*/ 1257300 w 1870075"/>
                  <a:gd name="connsiteY311" fmla="*/ 912812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57187 w 1870075"/>
                  <a:gd name="connsiteY79" fmla="*/ 458787 h 1279525"/>
                  <a:gd name="connsiteX80" fmla="*/ 360362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19187 w 1870075"/>
                  <a:gd name="connsiteY265" fmla="*/ 387350 h 1279525"/>
                  <a:gd name="connsiteX266" fmla="*/ 1127124 w 1870075"/>
                  <a:gd name="connsiteY266" fmla="*/ 407987 h 1279525"/>
                  <a:gd name="connsiteX267" fmla="*/ 1117600 w 1870075"/>
                  <a:gd name="connsiteY267" fmla="*/ 412750 h 1279525"/>
                  <a:gd name="connsiteX268" fmla="*/ 1136650 w 1870075"/>
                  <a:gd name="connsiteY268" fmla="*/ 412750 h 1279525"/>
                  <a:gd name="connsiteX269" fmla="*/ 1125537 w 1870075"/>
                  <a:gd name="connsiteY269" fmla="*/ 427037 h 1279525"/>
                  <a:gd name="connsiteX270" fmla="*/ 1136650 w 1870075"/>
                  <a:gd name="connsiteY270" fmla="*/ 428624 h 1279525"/>
                  <a:gd name="connsiteX271" fmla="*/ 1135062 w 1870075"/>
                  <a:gd name="connsiteY271" fmla="*/ 447675 h 1279525"/>
                  <a:gd name="connsiteX272" fmla="*/ 1141412 w 1870075"/>
                  <a:gd name="connsiteY272" fmla="*/ 457200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8400 w 1870075"/>
                  <a:gd name="connsiteY281" fmla="*/ 536575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2537 w 1870075"/>
                  <a:gd name="connsiteY310" fmla="*/ 908050 h 1279525"/>
                  <a:gd name="connsiteX311" fmla="*/ 1257300 w 1870075"/>
                  <a:gd name="connsiteY311" fmla="*/ 912812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60362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19187 w 1870075"/>
                  <a:gd name="connsiteY265" fmla="*/ 387350 h 1279525"/>
                  <a:gd name="connsiteX266" fmla="*/ 1127124 w 1870075"/>
                  <a:gd name="connsiteY266" fmla="*/ 407987 h 1279525"/>
                  <a:gd name="connsiteX267" fmla="*/ 1117600 w 1870075"/>
                  <a:gd name="connsiteY267" fmla="*/ 412750 h 1279525"/>
                  <a:gd name="connsiteX268" fmla="*/ 1136650 w 1870075"/>
                  <a:gd name="connsiteY268" fmla="*/ 412750 h 1279525"/>
                  <a:gd name="connsiteX269" fmla="*/ 1125537 w 1870075"/>
                  <a:gd name="connsiteY269" fmla="*/ 427037 h 1279525"/>
                  <a:gd name="connsiteX270" fmla="*/ 1136650 w 1870075"/>
                  <a:gd name="connsiteY270" fmla="*/ 428624 h 1279525"/>
                  <a:gd name="connsiteX271" fmla="*/ 1135062 w 1870075"/>
                  <a:gd name="connsiteY271" fmla="*/ 447675 h 1279525"/>
                  <a:gd name="connsiteX272" fmla="*/ 1141412 w 1870075"/>
                  <a:gd name="connsiteY272" fmla="*/ 457200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8400 w 1870075"/>
                  <a:gd name="connsiteY281" fmla="*/ 536575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2537 w 1870075"/>
                  <a:gd name="connsiteY310" fmla="*/ 908050 h 1279525"/>
                  <a:gd name="connsiteX311" fmla="*/ 1257300 w 1870075"/>
                  <a:gd name="connsiteY311" fmla="*/ 912812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19187 w 1870075"/>
                  <a:gd name="connsiteY265" fmla="*/ 387350 h 1279525"/>
                  <a:gd name="connsiteX266" fmla="*/ 1127124 w 1870075"/>
                  <a:gd name="connsiteY266" fmla="*/ 407987 h 1279525"/>
                  <a:gd name="connsiteX267" fmla="*/ 1117600 w 1870075"/>
                  <a:gd name="connsiteY267" fmla="*/ 412750 h 1279525"/>
                  <a:gd name="connsiteX268" fmla="*/ 1136650 w 1870075"/>
                  <a:gd name="connsiteY268" fmla="*/ 412750 h 1279525"/>
                  <a:gd name="connsiteX269" fmla="*/ 1125537 w 1870075"/>
                  <a:gd name="connsiteY269" fmla="*/ 427037 h 1279525"/>
                  <a:gd name="connsiteX270" fmla="*/ 1136650 w 1870075"/>
                  <a:gd name="connsiteY270" fmla="*/ 428624 h 1279525"/>
                  <a:gd name="connsiteX271" fmla="*/ 1135062 w 1870075"/>
                  <a:gd name="connsiteY271" fmla="*/ 447675 h 1279525"/>
                  <a:gd name="connsiteX272" fmla="*/ 1141412 w 1870075"/>
                  <a:gd name="connsiteY272" fmla="*/ 457200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8400 w 1870075"/>
                  <a:gd name="connsiteY281" fmla="*/ 536575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2537 w 1870075"/>
                  <a:gd name="connsiteY310" fmla="*/ 908050 h 1279525"/>
                  <a:gd name="connsiteX311" fmla="*/ 1257300 w 1870075"/>
                  <a:gd name="connsiteY311" fmla="*/ 912812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1569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17600 w 1870075"/>
                  <a:gd name="connsiteY267" fmla="*/ 412750 h 1279525"/>
                  <a:gd name="connsiteX268" fmla="*/ 1136650 w 1870075"/>
                  <a:gd name="connsiteY268" fmla="*/ 412750 h 1279525"/>
                  <a:gd name="connsiteX269" fmla="*/ 1125537 w 1870075"/>
                  <a:gd name="connsiteY269" fmla="*/ 427037 h 1279525"/>
                  <a:gd name="connsiteX270" fmla="*/ 1136650 w 1870075"/>
                  <a:gd name="connsiteY270" fmla="*/ 428624 h 1279525"/>
                  <a:gd name="connsiteX271" fmla="*/ 1135062 w 1870075"/>
                  <a:gd name="connsiteY271" fmla="*/ 447675 h 1279525"/>
                  <a:gd name="connsiteX272" fmla="*/ 1141412 w 1870075"/>
                  <a:gd name="connsiteY272" fmla="*/ 457200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8400 w 1870075"/>
                  <a:gd name="connsiteY281" fmla="*/ 536575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2537 w 1870075"/>
                  <a:gd name="connsiteY310" fmla="*/ 908050 h 1279525"/>
                  <a:gd name="connsiteX311" fmla="*/ 1257300 w 1870075"/>
                  <a:gd name="connsiteY311" fmla="*/ 912812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1569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25537 w 1870075"/>
                  <a:gd name="connsiteY269" fmla="*/ 427037 h 1279525"/>
                  <a:gd name="connsiteX270" fmla="*/ 1136650 w 1870075"/>
                  <a:gd name="connsiteY270" fmla="*/ 428624 h 1279525"/>
                  <a:gd name="connsiteX271" fmla="*/ 1135062 w 1870075"/>
                  <a:gd name="connsiteY271" fmla="*/ 447675 h 1279525"/>
                  <a:gd name="connsiteX272" fmla="*/ 1141412 w 1870075"/>
                  <a:gd name="connsiteY272" fmla="*/ 457200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8400 w 1870075"/>
                  <a:gd name="connsiteY281" fmla="*/ 536575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2537 w 1870075"/>
                  <a:gd name="connsiteY310" fmla="*/ 908050 h 1279525"/>
                  <a:gd name="connsiteX311" fmla="*/ 1257300 w 1870075"/>
                  <a:gd name="connsiteY311" fmla="*/ 912812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1569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25537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35062 w 1870075"/>
                  <a:gd name="connsiteY271" fmla="*/ 447675 h 1279525"/>
                  <a:gd name="connsiteX272" fmla="*/ 1141412 w 1870075"/>
                  <a:gd name="connsiteY272" fmla="*/ 457200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8400 w 1870075"/>
                  <a:gd name="connsiteY281" fmla="*/ 536575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2537 w 1870075"/>
                  <a:gd name="connsiteY310" fmla="*/ 908050 h 1279525"/>
                  <a:gd name="connsiteX311" fmla="*/ 1257300 w 1870075"/>
                  <a:gd name="connsiteY311" fmla="*/ 912812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1569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35062 w 1870075"/>
                  <a:gd name="connsiteY271" fmla="*/ 447675 h 1279525"/>
                  <a:gd name="connsiteX272" fmla="*/ 1141412 w 1870075"/>
                  <a:gd name="connsiteY272" fmla="*/ 457200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8400 w 1870075"/>
                  <a:gd name="connsiteY281" fmla="*/ 536575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2537 w 1870075"/>
                  <a:gd name="connsiteY310" fmla="*/ 908050 h 1279525"/>
                  <a:gd name="connsiteX311" fmla="*/ 1257300 w 1870075"/>
                  <a:gd name="connsiteY311" fmla="*/ 912812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35062 w 1870075"/>
                  <a:gd name="connsiteY271" fmla="*/ 447675 h 1279525"/>
                  <a:gd name="connsiteX272" fmla="*/ 1141412 w 1870075"/>
                  <a:gd name="connsiteY272" fmla="*/ 457200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8400 w 1870075"/>
                  <a:gd name="connsiteY281" fmla="*/ 536575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2537 w 1870075"/>
                  <a:gd name="connsiteY310" fmla="*/ 908050 h 1279525"/>
                  <a:gd name="connsiteX311" fmla="*/ 1257300 w 1870075"/>
                  <a:gd name="connsiteY311" fmla="*/ 912812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1412 w 1870075"/>
                  <a:gd name="connsiteY272" fmla="*/ 457200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8400 w 1870075"/>
                  <a:gd name="connsiteY281" fmla="*/ 536575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2537 w 1870075"/>
                  <a:gd name="connsiteY310" fmla="*/ 908050 h 1279525"/>
                  <a:gd name="connsiteX311" fmla="*/ 1257300 w 1870075"/>
                  <a:gd name="connsiteY311" fmla="*/ 912812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6174 w 1870075"/>
                  <a:gd name="connsiteY272" fmla="*/ 458391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8400 w 1870075"/>
                  <a:gd name="connsiteY281" fmla="*/ 536575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2537 w 1870075"/>
                  <a:gd name="connsiteY310" fmla="*/ 908050 h 1279525"/>
                  <a:gd name="connsiteX311" fmla="*/ 1257300 w 1870075"/>
                  <a:gd name="connsiteY311" fmla="*/ 912812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6174 w 1870075"/>
                  <a:gd name="connsiteY272" fmla="*/ 458391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2447 w 1870075"/>
                  <a:gd name="connsiteY281" fmla="*/ 546100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2537 w 1870075"/>
                  <a:gd name="connsiteY310" fmla="*/ 908050 h 1279525"/>
                  <a:gd name="connsiteX311" fmla="*/ 1257300 w 1870075"/>
                  <a:gd name="connsiteY311" fmla="*/ 912812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6174 w 1870075"/>
                  <a:gd name="connsiteY272" fmla="*/ 458391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2447 w 1870075"/>
                  <a:gd name="connsiteY281" fmla="*/ 546100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2537 w 1870075"/>
                  <a:gd name="connsiteY310" fmla="*/ 908050 h 1279525"/>
                  <a:gd name="connsiteX311" fmla="*/ 1252538 w 1870075"/>
                  <a:gd name="connsiteY311" fmla="*/ 890190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20712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6174 w 1870075"/>
                  <a:gd name="connsiteY272" fmla="*/ 458391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2447 w 1870075"/>
                  <a:gd name="connsiteY281" fmla="*/ 546100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3728 w 1870075"/>
                  <a:gd name="connsiteY310" fmla="*/ 889000 h 1279525"/>
                  <a:gd name="connsiteX311" fmla="*/ 1252538 w 1870075"/>
                  <a:gd name="connsiteY311" fmla="*/ 890190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04043 w 1870075"/>
                  <a:gd name="connsiteY142" fmla="*/ 34567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7062 w 1870075"/>
                  <a:gd name="connsiteY145" fmla="*/ 373062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6174 w 1870075"/>
                  <a:gd name="connsiteY272" fmla="*/ 458391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2447 w 1870075"/>
                  <a:gd name="connsiteY281" fmla="*/ 546100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3728 w 1870075"/>
                  <a:gd name="connsiteY310" fmla="*/ 889000 h 1279525"/>
                  <a:gd name="connsiteX311" fmla="*/ 1252538 w 1870075"/>
                  <a:gd name="connsiteY311" fmla="*/ 890190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04043 w 1870075"/>
                  <a:gd name="connsiteY142" fmla="*/ 34567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4681 w 1870075"/>
                  <a:gd name="connsiteY145" fmla="*/ 376634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6174 w 1870075"/>
                  <a:gd name="connsiteY272" fmla="*/ 458391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2447 w 1870075"/>
                  <a:gd name="connsiteY281" fmla="*/ 546100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3728 w 1870075"/>
                  <a:gd name="connsiteY310" fmla="*/ 889000 h 1279525"/>
                  <a:gd name="connsiteX311" fmla="*/ 1252538 w 1870075"/>
                  <a:gd name="connsiteY311" fmla="*/ 890190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12378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4681 w 1870075"/>
                  <a:gd name="connsiteY145" fmla="*/ 376634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6174 w 1870075"/>
                  <a:gd name="connsiteY272" fmla="*/ 458391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2447 w 1870075"/>
                  <a:gd name="connsiteY281" fmla="*/ 546100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3728 w 1870075"/>
                  <a:gd name="connsiteY310" fmla="*/ 889000 h 1279525"/>
                  <a:gd name="connsiteX311" fmla="*/ 1252538 w 1870075"/>
                  <a:gd name="connsiteY311" fmla="*/ 890190 h 1279525"/>
                  <a:gd name="connsiteX312" fmla="*/ 1263650 w 1870075"/>
                  <a:gd name="connsiteY312" fmla="*/ 93345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12378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4681 w 1870075"/>
                  <a:gd name="connsiteY145" fmla="*/ 376634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6174 w 1870075"/>
                  <a:gd name="connsiteY272" fmla="*/ 458391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2447 w 1870075"/>
                  <a:gd name="connsiteY281" fmla="*/ 546100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3728 w 1870075"/>
                  <a:gd name="connsiteY310" fmla="*/ 889000 h 1279525"/>
                  <a:gd name="connsiteX311" fmla="*/ 1252538 w 1870075"/>
                  <a:gd name="connsiteY311" fmla="*/ 890190 h 1279525"/>
                  <a:gd name="connsiteX312" fmla="*/ 1268412 w 1870075"/>
                  <a:gd name="connsiteY312" fmla="*/ 914400 h 1279525"/>
                  <a:gd name="connsiteX313" fmla="*/ 1266825 w 1870075"/>
                  <a:gd name="connsiteY313" fmla="*/ 942975 h 1279525"/>
                  <a:gd name="connsiteX314" fmla="*/ 1268412 w 1870075"/>
                  <a:gd name="connsiteY314" fmla="*/ 949325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12378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4681 w 1870075"/>
                  <a:gd name="connsiteY145" fmla="*/ 376634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6174 w 1870075"/>
                  <a:gd name="connsiteY272" fmla="*/ 458391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2447 w 1870075"/>
                  <a:gd name="connsiteY281" fmla="*/ 546100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3728 w 1870075"/>
                  <a:gd name="connsiteY310" fmla="*/ 889000 h 1279525"/>
                  <a:gd name="connsiteX311" fmla="*/ 1252538 w 1870075"/>
                  <a:gd name="connsiteY311" fmla="*/ 890190 h 1279525"/>
                  <a:gd name="connsiteX312" fmla="*/ 1268412 w 1870075"/>
                  <a:gd name="connsiteY312" fmla="*/ 914400 h 1279525"/>
                  <a:gd name="connsiteX313" fmla="*/ 1266825 w 1870075"/>
                  <a:gd name="connsiteY313" fmla="*/ 942975 h 1279525"/>
                  <a:gd name="connsiteX314" fmla="*/ 1276746 w 1870075"/>
                  <a:gd name="connsiteY314" fmla="*/ 939800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12378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4681 w 1870075"/>
                  <a:gd name="connsiteY145" fmla="*/ 376634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6174 w 1870075"/>
                  <a:gd name="connsiteY272" fmla="*/ 458391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2447 w 1870075"/>
                  <a:gd name="connsiteY281" fmla="*/ 546100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3728 w 1870075"/>
                  <a:gd name="connsiteY310" fmla="*/ 889000 h 1279525"/>
                  <a:gd name="connsiteX311" fmla="*/ 1252538 w 1870075"/>
                  <a:gd name="connsiteY311" fmla="*/ 890190 h 1279525"/>
                  <a:gd name="connsiteX312" fmla="*/ 1268412 w 1870075"/>
                  <a:gd name="connsiteY312" fmla="*/ 914400 h 1279525"/>
                  <a:gd name="connsiteX313" fmla="*/ 1266825 w 1870075"/>
                  <a:gd name="connsiteY313" fmla="*/ 942975 h 1279525"/>
                  <a:gd name="connsiteX314" fmla="*/ 1276746 w 1870075"/>
                  <a:gd name="connsiteY314" fmla="*/ 939800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12378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4681 w 1870075"/>
                  <a:gd name="connsiteY145" fmla="*/ 376634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6174 w 1870075"/>
                  <a:gd name="connsiteY272" fmla="*/ 458391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2447 w 1870075"/>
                  <a:gd name="connsiteY281" fmla="*/ 546100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3728 w 1870075"/>
                  <a:gd name="connsiteY310" fmla="*/ 889000 h 1279525"/>
                  <a:gd name="connsiteX311" fmla="*/ 1258491 w 1870075"/>
                  <a:gd name="connsiteY311" fmla="*/ 890190 h 1279525"/>
                  <a:gd name="connsiteX312" fmla="*/ 1268412 w 1870075"/>
                  <a:gd name="connsiteY312" fmla="*/ 914400 h 1279525"/>
                  <a:gd name="connsiteX313" fmla="*/ 1266825 w 1870075"/>
                  <a:gd name="connsiteY313" fmla="*/ 942975 h 1279525"/>
                  <a:gd name="connsiteX314" fmla="*/ 1276746 w 1870075"/>
                  <a:gd name="connsiteY314" fmla="*/ 939800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12378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4681 w 1870075"/>
                  <a:gd name="connsiteY145" fmla="*/ 376634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6174 w 1870075"/>
                  <a:gd name="connsiteY272" fmla="*/ 458391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2447 w 1870075"/>
                  <a:gd name="connsiteY281" fmla="*/ 546100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3728 w 1870075"/>
                  <a:gd name="connsiteY310" fmla="*/ 889000 h 1279525"/>
                  <a:gd name="connsiteX311" fmla="*/ 1258491 w 1870075"/>
                  <a:gd name="connsiteY311" fmla="*/ 890190 h 1279525"/>
                  <a:gd name="connsiteX312" fmla="*/ 1268412 w 1870075"/>
                  <a:gd name="connsiteY312" fmla="*/ 914400 h 1279525"/>
                  <a:gd name="connsiteX313" fmla="*/ 1266825 w 1870075"/>
                  <a:gd name="connsiteY313" fmla="*/ 942975 h 1279525"/>
                  <a:gd name="connsiteX314" fmla="*/ 1286271 w 1870075"/>
                  <a:gd name="connsiteY314" fmla="*/ 939800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12378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4681 w 1870075"/>
                  <a:gd name="connsiteY145" fmla="*/ 376634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6174 w 1870075"/>
                  <a:gd name="connsiteY272" fmla="*/ 458391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2447 w 1870075"/>
                  <a:gd name="connsiteY281" fmla="*/ 546100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3728 w 1870075"/>
                  <a:gd name="connsiteY310" fmla="*/ 889000 h 1279525"/>
                  <a:gd name="connsiteX311" fmla="*/ 1258491 w 1870075"/>
                  <a:gd name="connsiteY311" fmla="*/ 890190 h 1279525"/>
                  <a:gd name="connsiteX312" fmla="*/ 1268412 w 1870075"/>
                  <a:gd name="connsiteY312" fmla="*/ 914400 h 1279525"/>
                  <a:gd name="connsiteX313" fmla="*/ 1266825 w 1870075"/>
                  <a:gd name="connsiteY313" fmla="*/ 942975 h 1279525"/>
                  <a:gd name="connsiteX314" fmla="*/ 1273174 w 1870075"/>
                  <a:gd name="connsiteY314" fmla="*/ 939800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57300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12378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4681 w 1870075"/>
                  <a:gd name="connsiteY145" fmla="*/ 376634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6174 w 1870075"/>
                  <a:gd name="connsiteY272" fmla="*/ 458391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2447 w 1870075"/>
                  <a:gd name="connsiteY281" fmla="*/ 546100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3728 w 1870075"/>
                  <a:gd name="connsiteY310" fmla="*/ 889000 h 1279525"/>
                  <a:gd name="connsiteX311" fmla="*/ 1258491 w 1870075"/>
                  <a:gd name="connsiteY311" fmla="*/ 890190 h 1279525"/>
                  <a:gd name="connsiteX312" fmla="*/ 1268412 w 1870075"/>
                  <a:gd name="connsiteY312" fmla="*/ 914400 h 1279525"/>
                  <a:gd name="connsiteX313" fmla="*/ 1266825 w 1870075"/>
                  <a:gd name="connsiteY313" fmla="*/ 942975 h 1279525"/>
                  <a:gd name="connsiteX314" fmla="*/ 1273174 w 1870075"/>
                  <a:gd name="connsiteY314" fmla="*/ 939800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58887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78731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12378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4681 w 1870075"/>
                  <a:gd name="connsiteY145" fmla="*/ 376634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6174 w 1870075"/>
                  <a:gd name="connsiteY272" fmla="*/ 458391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2447 w 1870075"/>
                  <a:gd name="connsiteY281" fmla="*/ 546100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3728 w 1870075"/>
                  <a:gd name="connsiteY310" fmla="*/ 889000 h 1279525"/>
                  <a:gd name="connsiteX311" fmla="*/ 1258491 w 1870075"/>
                  <a:gd name="connsiteY311" fmla="*/ 890190 h 1279525"/>
                  <a:gd name="connsiteX312" fmla="*/ 1268412 w 1870075"/>
                  <a:gd name="connsiteY312" fmla="*/ 914400 h 1279525"/>
                  <a:gd name="connsiteX313" fmla="*/ 1266825 w 1870075"/>
                  <a:gd name="connsiteY313" fmla="*/ 942975 h 1279525"/>
                  <a:gd name="connsiteX314" fmla="*/ 1273174 w 1870075"/>
                  <a:gd name="connsiteY314" fmla="*/ 939800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69603 h 1279525"/>
                  <a:gd name="connsiteX359" fmla="*/ 1622425 w 1870075"/>
                  <a:gd name="connsiteY359" fmla="*/ 1255712 h 1279525"/>
                  <a:gd name="connsiteX360" fmla="*/ 1636712 w 1870075"/>
                  <a:gd name="connsiteY360" fmla="*/ 1278731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12378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4681 w 1870075"/>
                  <a:gd name="connsiteY145" fmla="*/ 376634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6174 w 1870075"/>
                  <a:gd name="connsiteY272" fmla="*/ 458391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2447 w 1870075"/>
                  <a:gd name="connsiteY281" fmla="*/ 546100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3728 w 1870075"/>
                  <a:gd name="connsiteY310" fmla="*/ 889000 h 1279525"/>
                  <a:gd name="connsiteX311" fmla="*/ 1258491 w 1870075"/>
                  <a:gd name="connsiteY311" fmla="*/ 890190 h 1279525"/>
                  <a:gd name="connsiteX312" fmla="*/ 1268412 w 1870075"/>
                  <a:gd name="connsiteY312" fmla="*/ 914400 h 1279525"/>
                  <a:gd name="connsiteX313" fmla="*/ 1266825 w 1870075"/>
                  <a:gd name="connsiteY313" fmla="*/ 942975 h 1279525"/>
                  <a:gd name="connsiteX314" fmla="*/ 1273174 w 1870075"/>
                  <a:gd name="connsiteY314" fmla="*/ 939800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69603 h 1279525"/>
                  <a:gd name="connsiteX359" fmla="*/ 1615281 w 1870075"/>
                  <a:gd name="connsiteY359" fmla="*/ 1272381 h 1279525"/>
                  <a:gd name="connsiteX360" fmla="*/ 1636712 w 1870075"/>
                  <a:gd name="connsiteY360" fmla="*/ 1278731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12378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4681 w 1870075"/>
                  <a:gd name="connsiteY145" fmla="*/ 376634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6174 w 1870075"/>
                  <a:gd name="connsiteY272" fmla="*/ 458391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2447 w 1870075"/>
                  <a:gd name="connsiteY281" fmla="*/ 546100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3728 w 1870075"/>
                  <a:gd name="connsiteY310" fmla="*/ 889000 h 1279525"/>
                  <a:gd name="connsiteX311" fmla="*/ 1258491 w 1870075"/>
                  <a:gd name="connsiteY311" fmla="*/ 890190 h 1279525"/>
                  <a:gd name="connsiteX312" fmla="*/ 1268412 w 1870075"/>
                  <a:gd name="connsiteY312" fmla="*/ 914400 h 1279525"/>
                  <a:gd name="connsiteX313" fmla="*/ 1266825 w 1870075"/>
                  <a:gd name="connsiteY313" fmla="*/ 942975 h 1279525"/>
                  <a:gd name="connsiteX314" fmla="*/ 1273174 w 1870075"/>
                  <a:gd name="connsiteY314" fmla="*/ 939800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69603 h 1279525"/>
                  <a:gd name="connsiteX359" fmla="*/ 1615281 w 1870075"/>
                  <a:gd name="connsiteY359" fmla="*/ 1272381 h 1279525"/>
                  <a:gd name="connsiteX360" fmla="*/ 1631949 w 1870075"/>
                  <a:gd name="connsiteY360" fmla="*/ 1252538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12378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4681 w 1870075"/>
                  <a:gd name="connsiteY145" fmla="*/ 376634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6174 w 1870075"/>
                  <a:gd name="connsiteY272" fmla="*/ 458391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2447 w 1870075"/>
                  <a:gd name="connsiteY281" fmla="*/ 546100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3728 w 1870075"/>
                  <a:gd name="connsiteY310" fmla="*/ 889000 h 1279525"/>
                  <a:gd name="connsiteX311" fmla="*/ 1258491 w 1870075"/>
                  <a:gd name="connsiteY311" fmla="*/ 890190 h 1279525"/>
                  <a:gd name="connsiteX312" fmla="*/ 1268412 w 1870075"/>
                  <a:gd name="connsiteY312" fmla="*/ 914400 h 1279525"/>
                  <a:gd name="connsiteX313" fmla="*/ 1266825 w 1870075"/>
                  <a:gd name="connsiteY313" fmla="*/ 942975 h 1279525"/>
                  <a:gd name="connsiteX314" fmla="*/ 1273174 w 1870075"/>
                  <a:gd name="connsiteY314" fmla="*/ 939800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69603 h 1279525"/>
                  <a:gd name="connsiteX359" fmla="*/ 1618853 w 1870075"/>
                  <a:gd name="connsiteY359" fmla="*/ 1262856 h 1279525"/>
                  <a:gd name="connsiteX360" fmla="*/ 1631949 w 1870075"/>
                  <a:gd name="connsiteY360" fmla="*/ 1252538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9525"/>
                  <a:gd name="connsiteX1" fmla="*/ 4762 w 1870075"/>
                  <a:gd name="connsiteY1" fmla="*/ 12700 h 1279525"/>
                  <a:gd name="connsiteX2" fmla="*/ 6350 w 1870075"/>
                  <a:gd name="connsiteY2" fmla="*/ 22225 h 1279525"/>
                  <a:gd name="connsiteX3" fmla="*/ 7937 w 1870075"/>
                  <a:gd name="connsiteY3" fmla="*/ 49212 h 1279525"/>
                  <a:gd name="connsiteX4" fmla="*/ 11112 w 1870075"/>
                  <a:gd name="connsiteY4" fmla="*/ 96837 h 1279525"/>
                  <a:gd name="connsiteX5" fmla="*/ 12700 w 1870075"/>
                  <a:gd name="connsiteY5" fmla="*/ 165100 h 1279525"/>
                  <a:gd name="connsiteX6" fmla="*/ 14287 w 1870075"/>
                  <a:gd name="connsiteY6" fmla="*/ 223837 h 1279525"/>
                  <a:gd name="connsiteX7" fmla="*/ 17462 w 1870075"/>
                  <a:gd name="connsiteY7" fmla="*/ 236537 h 1279525"/>
                  <a:gd name="connsiteX8" fmla="*/ 20637 w 1870075"/>
                  <a:gd name="connsiteY8" fmla="*/ 280987 h 1279525"/>
                  <a:gd name="connsiteX9" fmla="*/ 22225 w 1870075"/>
                  <a:gd name="connsiteY9" fmla="*/ 409575 h 1279525"/>
                  <a:gd name="connsiteX10" fmla="*/ 25400 w 1870075"/>
                  <a:gd name="connsiteY10" fmla="*/ 460375 h 1279525"/>
                  <a:gd name="connsiteX11" fmla="*/ 26987 w 1870075"/>
                  <a:gd name="connsiteY11" fmla="*/ 517525 h 1279525"/>
                  <a:gd name="connsiteX12" fmla="*/ 31750 w 1870075"/>
                  <a:gd name="connsiteY12" fmla="*/ 520700 h 1279525"/>
                  <a:gd name="connsiteX13" fmla="*/ 33337 w 1870075"/>
                  <a:gd name="connsiteY13" fmla="*/ 525462 h 1279525"/>
                  <a:gd name="connsiteX14" fmla="*/ 34925 w 1870075"/>
                  <a:gd name="connsiteY14" fmla="*/ 536575 h 1279525"/>
                  <a:gd name="connsiteX15" fmla="*/ 36512 w 1870075"/>
                  <a:gd name="connsiteY15" fmla="*/ 555625 h 1279525"/>
                  <a:gd name="connsiteX16" fmla="*/ 38100 w 1870075"/>
                  <a:gd name="connsiteY16" fmla="*/ 563562 h 1279525"/>
                  <a:gd name="connsiteX17" fmla="*/ 39687 w 1870075"/>
                  <a:gd name="connsiteY17" fmla="*/ 574675 h 1279525"/>
                  <a:gd name="connsiteX18" fmla="*/ 42862 w 1870075"/>
                  <a:gd name="connsiteY18" fmla="*/ 582612 h 1279525"/>
                  <a:gd name="connsiteX19" fmla="*/ 44450 w 1870075"/>
                  <a:gd name="connsiteY19" fmla="*/ 595312 h 1279525"/>
                  <a:gd name="connsiteX20" fmla="*/ 46037 w 1870075"/>
                  <a:gd name="connsiteY20" fmla="*/ 603250 h 1279525"/>
                  <a:gd name="connsiteX21" fmla="*/ 47625 w 1870075"/>
                  <a:gd name="connsiteY21" fmla="*/ 612775 h 1279525"/>
                  <a:gd name="connsiteX22" fmla="*/ 49212 w 1870075"/>
                  <a:gd name="connsiteY22" fmla="*/ 661987 h 1279525"/>
                  <a:gd name="connsiteX23" fmla="*/ 50800 w 1870075"/>
                  <a:gd name="connsiteY23" fmla="*/ 673100 h 1279525"/>
                  <a:gd name="connsiteX24" fmla="*/ 55562 w 1870075"/>
                  <a:gd name="connsiteY24" fmla="*/ 703262 h 1279525"/>
                  <a:gd name="connsiteX25" fmla="*/ 57150 w 1870075"/>
                  <a:gd name="connsiteY25" fmla="*/ 733425 h 1279525"/>
                  <a:gd name="connsiteX26" fmla="*/ 61912 w 1870075"/>
                  <a:gd name="connsiteY26" fmla="*/ 771525 h 1279525"/>
                  <a:gd name="connsiteX27" fmla="*/ 65087 w 1870075"/>
                  <a:gd name="connsiteY27" fmla="*/ 784225 h 1279525"/>
                  <a:gd name="connsiteX28" fmla="*/ 66675 w 1870075"/>
                  <a:gd name="connsiteY28" fmla="*/ 790575 h 1279525"/>
                  <a:gd name="connsiteX29" fmla="*/ 69850 w 1870075"/>
                  <a:gd name="connsiteY29" fmla="*/ 795337 h 1279525"/>
                  <a:gd name="connsiteX30" fmla="*/ 73025 w 1870075"/>
                  <a:gd name="connsiteY30" fmla="*/ 804862 h 1279525"/>
                  <a:gd name="connsiteX31" fmla="*/ 77787 w 1870075"/>
                  <a:gd name="connsiteY31" fmla="*/ 815975 h 1279525"/>
                  <a:gd name="connsiteX32" fmla="*/ 82550 w 1870075"/>
                  <a:gd name="connsiteY32" fmla="*/ 817562 h 1279525"/>
                  <a:gd name="connsiteX33" fmla="*/ 98425 w 1870075"/>
                  <a:gd name="connsiteY33" fmla="*/ 814387 h 1279525"/>
                  <a:gd name="connsiteX34" fmla="*/ 104775 w 1870075"/>
                  <a:gd name="connsiteY34" fmla="*/ 804862 h 1279525"/>
                  <a:gd name="connsiteX35" fmla="*/ 112712 w 1870075"/>
                  <a:gd name="connsiteY35" fmla="*/ 795337 h 1279525"/>
                  <a:gd name="connsiteX36" fmla="*/ 122237 w 1870075"/>
                  <a:gd name="connsiteY36" fmla="*/ 785812 h 1279525"/>
                  <a:gd name="connsiteX37" fmla="*/ 127000 w 1870075"/>
                  <a:gd name="connsiteY37" fmla="*/ 776287 h 1279525"/>
                  <a:gd name="connsiteX38" fmla="*/ 134937 w 1870075"/>
                  <a:gd name="connsiteY38" fmla="*/ 766762 h 1279525"/>
                  <a:gd name="connsiteX39" fmla="*/ 139700 w 1870075"/>
                  <a:gd name="connsiteY39" fmla="*/ 757237 h 1279525"/>
                  <a:gd name="connsiteX40" fmla="*/ 144462 w 1870075"/>
                  <a:gd name="connsiteY40" fmla="*/ 747712 h 1279525"/>
                  <a:gd name="connsiteX41" fmla="*/ 149225 w 1870075"/>
                  <a:gd name="connsiteY41" fmla="*/ 742950 h 1279525"/>
                  <a:gd name="connsiteX42" fmla="*/ 153987 w 1870075"/>
                  <a:gd name="connsiteY42" fmla="*/ 736600 h 1279525"/>
                  <a:gd name="connsiteX43" fmla="*/ 157162 w 1870075"/>
                  <a:gd name="connsiteY43" fmla="*/ 731837 h 1279525"/>
                  <a:gd name="connsiteX44" fmla="*/ 163512 w 1870075"/>
                  <a:gd name="connsiteY44" fmla="*/ 727075 h 1279525"/>
                  <a:gd name="connsiteX45" fmla="*/ 165100 w 1870075"/>
                  <a:gd name="connsiteY45" fmla="*/ 722312 h 1279525"/>
                  <a:gd name="connsiteX46" fmla="*/ 169862 w 1870075"/>
                  <a:gd name="connsiteY46" fmla="*/ 719137 h 1279525"/>
                  <a:gd name="connsiteX47" fmla="*/ 174625 w 1870075"/>
                  <a:gd name="connsiteY47" fmla="*/ 714375 h 1279525"/>
                  <a:gd name="connsiteX48" fmla="*/ 176212 w 1870075"/>
                  <a:gd name="connsiteY48" fmla="*/ 709612 h 1279525"/>
                  <a:gd name="connsiteX49" fmla="*/ 180975 w 1870075"/>
                  <a:gd name="connsiteY49" fmla="*/ 706437 h 1279525"/>
                  <a:gd name="connsiteX50" fmla="*/ 192087 w 1870075"/>
                  <a:gd name="connsiteY50" fmla="*/ 700087 h 1279525"/>
                  <a:gd name="connsiteX51" fmla="*/ 195262 w 1870075"/>
                  <a:gd name="connsiteY51" fmla="*/ 695325 h 1279525"/>
                  <a:gd name="connsiteX52" fmla="*/ 204787 w 1870075"/>
                  <a:gd name="connsiteY52" fmla="*/ 692150 h 1279525"/>
                  <a:gd name="connsiteX53" fmla="*/ 222250 w 1870075"/>
                  <a:gd name="connsiteY53" fmla="*/ 688975 h 1279525"/>
                  <a:gd name="connsiteX54" fmla="*/ 228600 w 1870075"/>
                  <a:gd name="connsiteY54" fmla="*/ 687387 h 1279525"/>
                  <a:gd name="connsiteX55" fmla="*/ 244475 w 1870075"/>
                  <a:gd name="connsiteY55" fmla="*/ 684212 h 1279525"/>
                  <a:gd name="connsiteX56" fmla="*/ 249237 w 1870075"/>
                  <a:gd name="connsiteY56" fmla="*/ 681037 h 1279525"/>
                  <a:gd name="connsiteX57" fmla="*/ 276225 w 1870075"/>
                  <a:gd name="connsiteY57" fmla="*/ 674687 h 1279525"/>
                  <a:gd name="connsiteX58" fmla="*/ 292100 w 1870075"/>
                  <a:gd name="connsiteY58" fmla="*/ 660400 h 1279525"/>
                  <a:gd name="connsiteX59" fmla="*/ 293687 w 1870075"/>
                  <a:gd name="connsiteY59" fmla="*/ 655637 h 1279525"/>
                  <a:gd name="connsiteX60" fmla="*/ 304800 w 1870075"/>
                  <a:gd name="connsiteY60" fmla="*/ 644525 h 1279525"/>
                  <a:gd name="connsiteX61" fmla="*/ 306387 w 1870075"/>
                  <a:gd name="connsiteY61" fmla="*/ 639762 h 1279525"/>
                  <a:gd name="connsiteX62" fmla="*/ 309562 w 1870075"/>
                  <a:gd name="connsiteY62" fmla="*/ 635000 h 1279525"/>
                  <a:gd name="connsiteX63" fmla="*/ 311150 w 1870075"/>
                  <a:gd name="connsiteY63" fmla="*/ 628650 h 1279525"/>
                  <a:gd name="connsiteX64" fmla="*/ 312737 w 1870075"/>
                  <a:gd name="connsiteY64" fmla="*/ 623887 h 1279525"/>
                  <a:gd name="connsiteX65" fmla="*/ 314325 w 1870075"/>
                  <a:gd name="connsiteY65" fmla="*/ 617537 h 1279525"/>
                  <a:gd name="connsiteX66" fmla="*/ 319087 w 1870075"/>
                  <a:gd name="connsiteY66" fmla="*/ 608012 h 1279525"/>
                  <a:gd name="connsiteX67" fmla="*/ 323850 w 1870075"/>
                  <a:gd name="connsiteY67" fmla="*/ 598487 h 1279525"/>
                  <a:gd name="connsiteX68" fmla="*/ 325437 w 1870075"/>
                  <a:gd name="connsiteY68" fmla="*/ 592137 h 1279525"/>
                  <a:gd name="connsiteX69" fmla="*/ 327025 w 1870075"/>
                  <a:gd name="connsiteY69" fmla="*/ 587375 h 1279525"/>
                  <a:gd name="connsiteX70" fmla="*/ 331787 w 1870075"/>
                  <a:gd name="connsiteY70" fmla="*/ 566737 h 1279525"/>
                  <a:gd name="connsiteX71" fmla="*/ 333375 w 1870075"/>
                  <a:gd name="connsiteY71" fmla="*/ 546100 h 1279525"/>
                  <a:gd name="connsiteX72" fmla="*/ 334962 w 1870075"/>
                  <a:gd name="connsiteY72" fmla="*/ 530225 h 1279525"/>
                  <a:gd name="connsiteX73" fmla="*/ 336550 w 1870075"/>
                  <a:gd name="connsiteY73" fmla="*/ 503237 h 1279525"/>
                  <a:gd name="connsiteX74" fmla="*/ 339725 w 1870075"/>
                  <a:gd name="connsiteY74" fmla="*/ 493712 h 1279525"/>
                  <a:gd name="connsiteX75" fmla="*/ 341312 w 1870075"/>
                  <a:gd name="connsiteY75" fmla="*/ 487362 h 1279525"/>
                  <a:gd name="connsiteX76" fmla="*/ 347662 w 1870075"/>
                  <a:gd name="connsiteY76" fmla="*/ 477837 h 1279525"/>
                  <a:gd name="connsiteX77" fmla="*/ 350837 w 1870075"/>
                  <a:gd name="connsiteY77" fmla="*/ 468312 h 1279525"/>
                  <a:gd name="connsiteX78" fmla="*/ 352425 w 1870075"/>
                  <a:gd name="connsiteY78" fmla="*/ 461962 h 1279525"/>
                  <a:gd name="connsiteX79" fmla="*/ 345281 w 1870075"/>
                  <a:gd name="connsiteY79" fmla="*/ 450453 h 1279525"/>
                  <a:gd name="connsiteX80" fmla="*/ 347265 w 1870075"/>
                  <a:gd name="connsiteY80" fmla="*/ 446087 h 1279525"/>
                  <a:gd name="connsiteX81" fmla="*/ 348854 w 1870075"/>
                  <a:gd name="connsiteY81" fmla="*/ 443706 h 1279525"/>
                  <a:gd name="connsiteX82" fmla="*/ 355600 w 1870075"/>
                  <a:gd name="connsiteY82" fmla="*/ 421084 h 1279525"/>
                  <a:gd name="connsiteX83" fmla="*/ 368300 w 1870075"/>
                  <a:gd name="connsiteY83" fmla="*/ 392112 h 1279525"/>
                  <a:gd name="connsiteX84" fmla="*/ 371475 w 1870075"/>
                  <a:gd name="connsiteY84" fmla="*/ 381000 h 1279525"/>
                  <a:gd name="connsiteX85" fmla="*/ 374650 w 1870075"/>
                  <a:gd name="connsiteY85" fmla="*/ 368300 h 1279525"/>
                  <a:gd name="connsiteX86" fmla="*/ 379412 w 1870075"/>
                  <a:gd name="connsiteY86" fmla="*/ 339725 h 1279525"/>
                  <a:gd name="connsiteX87" fmla="*/ 381000 w 1870075"/>
                  <a:gd name="connsiteY87" fmla="*/ 333375 h 1279525"/>
                  <a:gd name="connsiteX88" fmla="*/ 384175 w 1870075"/>
                  <a:gd name="connsiteY88" fmla="*/ 328612 h 1279525"/>
                  <a:gd name="connsiteX89" fmla="*/ 385762 w 1870075"/>
                  <a:gd name="connsiteY89" fmla="*/ 322262 h 1279525"/>
                  <a:gd name="connsiteX90" fmla="*/ 388937 w 1870075"/>
                  <a:gd name="connsiteY90" fmla="*/ 300037 h 1279525"/>
                  <a:gd name="connsiteX91" fmla="*/ 392112 w 1870075"/>
                  <a:gd name="connsiteY91" fmla="*/ 290512 h 1279525"/>
                  <a:gd name="connsiteX92" fmla="*/ 396875 w 1870075"/>
                  <a:gd name="connsiteY92" fmla="*/ 285750 h 1279525"/>
                  <a:gd name="connsiteX93" fmla="*/ 400050 w 1870075"/>
                  <a:gd name="connsiteY93" fmla="*/ 276225 h 1279525"/>
                  <a:gd name="connsiteX94" fmla="*/ 401637 w 1870075"/>
                  <a:gd name="connsiteY94" fmla="*/ 271462 h 1279525"/>
                  <a:gd name="connsiteX95" fmla="*/ 406400 w 1870075"/>
                  <a:gd name="connsiteY95" fmla="*/ 255587 h 1279525"/>
                  <a:gd name="connsiteX96" fmla="*/ 409575 w 1870075"/>
                  <a:gd name="connsiteY96" fmla="*/ 250825 h 1279525"/>
                  <a:gd name="connsiteX97" fmla="*/ 412750 w 1870075"/>
                  <a:gd name="connsiteY97" fmla="*/ 241300 h 1279525"/>
                  <a:gd name="connsiteX98" fmla="*/ 415925 w 1870075"/>
                  <a:gd name="connsiteY98" fmla="*/ 230187 h 1279525"/>
                  <a:gd name="connsiteX99" fmla="*/ 419100 w 1870075"/>
                  <a:gd name="connsiteY99" fmla="*/ 209550 h 1279525"/>
                  <a:gd name="connsiteX100" fmla="*/ 423862 w 1870075"/>
                  <a:gd name="connsiteY100" fmla="*/ 198437 h 1279525"/>
                  <a:gd name="connsiteX101" fmla="*/ 427037 w 1870075"/>
                  <a:gd name="connsiteY101" fmla="*/ 193675 h 1279525"/>
                  <a:gd name="connsiteX102" fmla="*/ 430212 w 1870075"/>
                  <a:gd name="connsiteY102" fmla="*/ 184150 h 1279525"/>
                  <a:gd name="connsiteX103" fmla="*/ 436562 w 1870075"/>
                  <a:gd name="connsiteY103" fmla="*/ 171450 h 1279525"/>
                  <a:gd name="connsiteX104" fmla="*/ 439737 w 1870075"/>
                  <a:gd name="connsiteY104" fmla="*/ 166687 h 1279525"/>
                  <a:gd name="connsiteX105" fmla="*/ 442912 w 1870075"/>
                  <a:gd name="connsiteY105" fmla="*/ 160337 h 1279525"/>
                  <a:gd name="connsiteX106" fmla="*/ 449262 w 1870075"/>
                  <a:gd name="connsiteY106" fmla="*/ 155575 h 1279525"/>
                  <a:gd name="connsiteX107" fmla="*/ 458787 w 1870075"/>
                  <a:gd name="connsiteY107" fmla="*/ 149225 h 1279525"/>
                  <a:gd name="connsiteX108" fmla="*/ 461962 w 1870075"/>
                  <a:gd name="connsiteY108" fmla="*/ 144462 h 1279525"/>
                  <a:gd name="connsiteX109" fmla="*/ 466725 w 1870075"/>
                  <a:gd name="connsiteY109" fmla="*/ 141287 h 1279525"/>
                  <a:gd name="connsiteX110" fmla="*/ 471487 w 1870075"/>
                  <a:gd name="connsiteY110" fmla="*/ 131762 h 1279525"/>
                  <a:gd name="connsiteX111" fmla="*/ 481012 w 1870075"/>
                  <a:gd name="connsiteY111" fmla="*/ 128587 h 1279525"/>
                  <a:gd name="connsiteX112" fmla="*/ 490537 w 1870075"/>
                  <a:gd name="connsiteY112" fmla="*/ 123825 h 1279525"/>
                  <a:gd name="connsiteX113" fmla="*/ 493712 w 1870075"/>
                  <a:gd name="connsiteY113" fmla="*/ 119062 h 1279525"/>
                  <a:gd name="connsiteX114" fmla="*/ 509587 w 1870075"/>
                  <a:gd name="connsiteY114" fmla="*/ 115887 h 1279525"/>
                  <a:gd name="connsiteX115" fmla="*/ 531812 w 1870075"/>
                  <a:gd name="connsiteY115" fmla="*/ 117475 h 1279525"/>
                  <a:gd name="connsiteX116" fmla="*/ 533400 w 1870075"/>
                  <a:gd name="connsiteY116" fmla="*/ 122237 h 1279525"/>
                  <a:gd name="connsiteX117" fmla="*/ 544512 w 1870075"/>
                  <a:gd name="connsiteY117" fmla="*/ 127000 h 1279525"/>
                  <a:gd name="connsiteX118" fmla="*/ 547687 w 1870075"/>
                  <a:gd name="connsiteY118" fmla="*/ 133350 h 1279525"/>
                  <a:gd name="connsiteX119" fmla="*/ 552450 w 1870075"/>
                  <a:gd name="connsiteY119" fmla="*/ 136525 h 1279525"/>
                  <a:gd name="connsiteX120" fmla="*/ 555625 w 1870075"/>
                  <a:gd name="connsiteY120" fmla="*/ 141287 h 1279525"/>
                  <a:gd name="connsiteX121" fmla="*/ 560387 w 1870075"/>
                  <a:gd name="connsiteY121" fmla="*/ 157162 h 1279525"/>
                  <a:gd name="connsiteX122" fmla="*/ 561975 w 1870075"/>
                  <a:gd name="connsiteY122" fmla="*/ 161925 h 1279525"/>
                  <a:gd name="connsiteX123" fmla="*/ 565150 w 1870075"/>
                  <a:gd name="connsiteY123" fmla="*/ 168275 h 1279525"/>
                  <a:gd name="connsiteX124" fmla="*/ 566737 w 1870075"/>
                  <a:gd name="connsiteY124" fmla="*/ 176212 h 1279525"/>
                  <a:gd name="connsiteX125" fmla="*/ 568325 w 1870075"/>
                  <a:gd name="connsiteY125" fmla="*/ 182562 h 1279525"/>
                  <a:gd name="connsiteX126" fmla="*/ 569912 w 1870075"/>
                  <a:gd name="connsiteY126" fmla="*/ 192087 h 1279525"/>
                  <a:gd name="connsiteX127" fmla="*/ 571500 w 1870075"/>
                  <a:gd name="connsiteY127" fmla="*/ 203200 h 1279525"/>
                  <a:gd name="connsiteX128" fmla="*/ 574675 w 1870075"/>
                  <a:gd name="connsiteY128" fmla="*/ 217487 h 1279525"/>
                  <a:gd name="connsiteX129" fmla="*/ 577850 w 1870075"/>
                  <a:gd name="connsiteY129" fmla="*/ 222250 h 1279525"/>
                  <a:gd name="connsiteX130" fmla="*/ 579437 w 1870075"/>
                  <a:gd name="connsiteY130" fmla="*/ 230187 h 1279525"/>
                  <a:gd name="connsiteX131" fmla="*/ 581025 w 1870075"/>
                  <a:gd name="connsiteY131" fmla="*/ 234950 h 1279525"/>
                  <a:gd name="connsiteX132" fmla="*/ 582612 w 1870075"/>
                  <a:gd name="connsiteY132" fmla="*/ 242887 h 1279525"/>
                  <a:gd name="connsiteX133" fmla="*/ 585787 w 1870075"/>
                  <a:gd name="connsiteY133" fmla="*/ 252412 h 1279525"/>
                  <a:gd name="connsiteX134" fmla="*/ 587375 w 1870075"/>
                  <a:gd name="connsiteY134" fmla="*/ 258762 h 1279525"/>
                  <a:gd name="connsiteX135" fmla="*/ 592137 w 1870075"/>
                  <a:gd name="connsiteY135" fmla="*/ 269875 h 1279525"/>
                  <a:gd name="connsiteX136" fmla="*/ 593725 w 1870075"/>
                  <a:gd name="connsiteY136" fmla="*/ 279400 h 1279525"/>
                  <a:gd name="connsiteX137" fmla="*/ 595312 w 1870075"/>
                  <a:gd name="connsiteY137" fmla="*/ 284162 h 1279525"/>
                  <a:gd name="connsiteX138" fmla="*/ 598487 w 1870075"/>
                  <a:gd name="connsiteY138" fmla="*/ 295275 h 1279525"/>
                  <a:gd name="connsiteX139" fmla="*/ 604837 w 1870075"/>
                  <a:gd name="connsiteY139" fmla="*/ 304800 h 1279525"/>
                  <a:gd name="connsiteX140" fmla="*/ 609600 w 1870075"/>
                  <a:gd name="connsiteY140" fmla="*/ 314325 h 1279525"/>
                  <a:gd name="connsiteX141" fmla="*/ 614362 w 1870075"/>
                  <a:gd name="connsiteY141" fmla="*/ 330200 h 1279525"/>
                  <a:gd name="connsiteX142" fmla="*/ 612378 w 1870075"/>
                  <a:gd name="connsiteY142" fmla="*/ 344487 h 1279525"/>
                  <a:gd name="connsiteX143" fmla="*/ 623887 w 1870075"/>
                  <a:gd name="connsiteY143" fmla="*/ 361950 h 1279525"/>
                  <a:gd name="connsiteX144" fmla="*/ 625475 w 1870075"/>
                  <a:gd name="connsiteY144" fmla="*/ 366712 h 1279525"/>
                  <a:gd name="connsiteX145" fmla="*/ 624681 w 1870075"/>
                  <a:gd name="connsiteY145" fmla="*/ 376634 h 1279525"/>
                  <a:gd name="connsiteX146" fmla="*/ 630237 w 1870075"/>
                  <a:gd name="connsiteY146" fmla="*/ 379412 h 1279525"/>
                  <a:gd name="connsiteX147" fmla="*/ 635000 w 1870075"/>
                  <a:gd name="connsiteY147" fmla="*/ 395287 h 1279525"/>
                  <a:gd name="connsiteX148" fmla="*/ 638175 w 1870075"/>
                  <a:gd name="connsiteY148" fmla="*/ 404812 h 1279525"/>
                  <a:gd name="connsiteX149" fmla="*/ 642937 w 1870075"/>
                  <a:gd name="connsiteY149" fmla="*/ 419100 h 1279525"/>
                  <a:gd name="connsiteX150" fmla="*/ 644525 w 1870075"/>
                  <a:gd name="connsiteY150" fmla="*/ 425450 h 1279525"/>
                  <a:gd name="connsiteX151" fmla="*/ 647700 w 1870075"/>
                  <a:gd name="connsiteY151" fmla="*/ 434975 h 1279525"/>
                  <a:gd name="connsiteX152" fmla="*/ 652462 w 1870075"/>
                  <a:gd name="connsiteY152" fmla="*/ 452437 h 1279525"/>
                  <a:gd name="connsiteX153" fmla="*/ 654050 w 1870075"/>
                  <a:gd name="connsiteY153" fmla="*/ 465137 h 1279525"/>
                  <a:gd name="connsiteX154" fmla="*/ 657225 w 1870075"/>
                  <a:gd name="connsiteY154" fmla="*/ 469900 h 1279525"/>
                  <a:gd name="connsiteX155" fmla="*/ 663575 w 1870075"/>
                  <a:gd name="connsiteY155" fmla="*/ 479425 h 1279525"/>
                  <a:gd name="connsiteX156" fmla="*/ 671512 w 1870075"/>
                  <a:gd name="connsiteY156" fmla="*/ 492125 h 1279525"/>
                  <a:gd name="connsiteX157" fmla="*/ 674687 w 1870075"/>
                  <a:gd name="connsiteY157" fmla="*/ 508000 h 1279525"/>
                  <a:gd name="connsiteX158" fmla="*/ 677862 w 1870075"/>
                  <a:gd name="connsiteY158" fmla="*/ 514350 h 1279525"/>
                  <a:gd name="connsiteX159" fmla="*/ 682625 w 1870075"/>
                  <a:gd name="connsiteY159" fmla="*/ 515937 h 1279525"/>
                  <a:gd name="connsiteX160" fmla="*/ 687387 w 1870075"/>
                  <a:gd name="connsiteY160" fmla="*/ 520700 h 1279525"/>
                  <a:gd name="connsiteX161" fmla="*/ 690562 w 1870075"/>
                  <a:gd name="connsiteY161" fmla="*/ 527050 h 1279525"/>
                  <a:gd name="connsiteX162" fmla="*/ 695325 w 1870075"/>
                  <a:gd name="connsiteY162" fmla="*/ 528637 h 1279525"/>
                  <a:gd name="connsiteX163" fmla="*/ 698500 w 1870075"/>
                  <a:gd name="connsiteY163" fmla="*/ 533400 h 1279525"/>
                  <a:gd name="connsiteX164" fmla="*/ 709612 w 1870075"/>
                  <a:gd name="connsiteY164" fmla="*/ 536575 h 1279525"/>
                  <a:gd name="connsiteX165" fmla="*/ 717550 w 1870075"/>
                  <a:gd name="connsiteY165" fmla="*/ 534987 h 1279525"/>
                  <a:gd name="connsiteX166" fmla="*/ 722312 w 1870075"/>
                  <a:gd name="connsiteY166" fmla="*/ 533400 h 1279525"/>
                  <a:gd name="connsiteX167" fmla="*/ 723900 w 1870075"/>
                  <a:gd name="connsiteY167" fmla="*/ 525462 h 1279525"/>
                  <a:gd name="connsiteX168" fmla="*/ 731837 w 1870075"/>
                  <a:gd name="connsiteY168" fmla="*/ 517525 h 1279525"/>
                  <a:gd name="connsiteX169" fmla="*/ 736600 w 1870075"/>
                  <a:gd name="connsiteY169" fmla="*/ 512762 h 1279525"/>
                  <a:gd name="connsiteX170" fmla="*/ 742950 w 1870075"/>
                  <a:gd name="connsiteY170" fmla="*/ 503237 h 1279525"/>
                  <a:gd name="connsiteX171" fmla="*/ 744537 w 1870075"/>
                  <a:gd name="connsiteY171" fmla="*/ 498475 h 1279525"/>
                  <a:gd name="connsiteX172" fmla="*/ 749300 w 1870075"/>
                  <a:gd name="connsiteY172" fmla="*/ 495300 h 1279525"/>
                  <a:gd name="connsiteX173" fmla="*/ 752475 w 1870075"/>
                  <a:gd name="connsiteY173" fmla="*/ 490537 h 1279525"/>
                  <a:gd name="connsiteX174" fmla="*/ 754062 w 1870075"/>
                  <a:gd name="connsiteY174" fmla="*/ 485775 h 1279525"/>
                  <a:gd name="connsiteX175" fmla="*/ 762000 w 1870075"/>
                  <a:gd name="connsiteY175" fmla="*/ 476250 h 1279525"/>
                  <a:gd name="connsiteX176" fmla="*/ 765175 w 1870075"/>
                  <a:gd name="connsiteY176" fmla="*/ 465137 h 1279525"/>
                  <a:gd name="connsiteX177" fmla="*/ 768350 w 1870075"/>
                  <a:gd name="connsiteY177" fmla="*/ 460375 h 1279525"/>
                  <a:gd name="connsiteX178" fmla="*/ 774700 w 1870075"/>
                  <a:gd name="connsiteY178" fmla="*/ 452437 h 1279525"/>
                  <a:gd name="connsiteX179" fmla="*/ 779462 w 1870075"/>
                  <a:gd name="connsiteY179" fmla="*/ 441325 h 1279525"/>
                  <a:gd name="connsiteX180" fmla="*/ 782637 w 1870075"/>
                  <a:gd name="connsiteY180" fmla="*/ 436562 h 1279525"/>
                  <a:gd name="connsiteX181" fmla="*/ 784225 w 1870075"/>
                  <a:gd name="connsiteY181" fmla="*/ 431800 h 1279525"/>
                  <a:gd name="connsiteX182" fmla="*/ 788987 w 1870075"/>
                  <a:gd name="connsiteY182" fmla="*/ 428625 h 1279525"/>
                  <a:gd name="connsiteX183" fmla="*/ 792162 w 1870075"/>
                  <a:gd name="connsiteY183" fmla="*/ 419100 h 1279525"/>
                  <a:gd name="connsiteX184" fmla="*/ 793750 w 1870075"/>
                  <a:gd name="connsiteY184" fmla="*/ 414337 h 1279525"/>
                  <a:gd name="connsiteX185" fmla="*/ 795337 w 1870075"/>
                  <a:gd name="connsiteY185" fmla="*/ 407987 h 1279525"/>
                  <a:gd name="connsiteX186" fmla="*/ 800100 w 1870075"/>
                  <a:gd name="connsiteY186" fmla="*/ 393700 h 1279525"/>
                  <a:gd name="connsiteX187" fmla="*/ 804862 w 1870075"/>
                  <a:gd name="connsiteY187" fmla="*/ 379412 h 1279525"/>
                  <a:gd name="connsiteX188" fmla="*/ 806450 w 1870075"/>
                  <a:gd name="connsiteY188" fmla="*/ 374650 h 1279525"/>
                  <a:gd name="connsiteX189" fmla="*/ 808037 w 1870075"/>
                  <a:gd name="connsiteY189" fmla="*/ 368300 h 1279525"/>
                  <a:gd name="connsiteX190" fmla="*/ 809625 w 1870075"/>
                  <a:gd name="connsiteY190" fmla="*/ 363537 h 1279525"/>
                  <a:gd name="connsiteX191" fmla="*/ 811212 w 1870075"/>
                  <a:gd name="connsiteY191" fmla="*/ 355600 h 1279525"/>
                  <a:gd name="connsiteX192" fmla="*/ 814387 w 1870075"/>
                  <a:gd name="connsiteY192" fmla="*/ 349250 h 1279525"/>
                  <a:gd name="connsiteX193" fmla="*/ 815975 w 1870075"/>
                  <a:gd name="connsiteY193" fmla="*/ 341312 h 1279525"/>
                  <a:gd name="connsiteX194" fmla="*/ 817562 w 1870075"/>
                  <a:gd name="connsiteY194" fmla="*/ 336550 h 1279525"/>
                  <a:gd name="connsiteX195" fmla="*/ 822325 w 1870075"/>
                  <a:gd name="connsiteY195" fmla="*/ 319087 h 1279525"/>
                  <a:gd name="connsiteX196" fmla="*/ 823912 w 1870075"/>
                  <a:gd name="connsiteY196" fmla="*/ 314325 h 1279525"/>
                  <a:gd name="connsiteX197" fmla="*/ 831850 w 1870075"/>
                  <a:gd name="connsiteY197" fmla="*/ 303212 h 1279525"/>
                  <a:gd name="connsiteX198" fmla="*/ 833437 w 1870075"/>
                  <a:gd name="connsiteY198" fmla="*/ 296862 h 1279525"/>
                  <a:gd name="connsiteX199" fmla="*/ 833437 w 1870075"/>
                  <a:gd name="connsiteY199" fmla="*/ 292100 h 1279525"/>
                  <a:gd name="connsiteX200" fmla="*/ 835025 w 1870075"/>
                  <a:gd name="connsiteY200" fmla="*/ 285750 h 1279525"/>
                  <a:gd name="connsiteX201" fmla="*/ 839787 w 1870075"/>
                  <a:gd name="connsiteY201" fmla="*/ 280987 h 1279525"/>
                  <a:gd name="connsiteX202" fmla="*/ 844550 w 1870075"/>
                  <a:gd name="connsiteY202" fmla="*/ 274637 h 1279525"/>
                  <a:gd name="connsiteX203" fmla="*/ 846137 w 1870075"/>
                  <a:gd name="connsiteY203" fmla="*/ 269875 h 1279525"/>
                  <a:gd name="connsiteX204" fmla="*/ 847725 w 1870075"/>
                  <a:gd name="connsiteY204" fmla="*/ 263525 h 1279525"/>
                  <a:gd name="connsiteX205" fmla="*/ 855662 w 1870075"/>
                  <a:gd name="connsiteY205" fmla="*/ 254000 h 1279525"/>
                  <a:gd name="connsiteX206" fmla="*/ 857250 w 1870075"/>
                  <a:gd name="connsiteY206" fmla="*/ 249237 h 1279525"/>
                  <a:gd name="connsiteX207" fmla="*/ 866775 w 1870075"/>
                  <a:gd name="connsiteY207" fmla="*/ 239712 h 1279525"/>
                  <a:gd name="connsiteX208" fmla="*/ 869950 w 1870075"/>
                  <a:gd name="connsiteY208" fmla="*/ 230187 h 1279525"/>
                  <a:gd name="connsiteX209" fmla="*/ 873125 w 1870075"/>
                  <a:gd name="connsiteY209" fmla="*/ 219075 h 1279525"/>
                  <a:gd name="connsiteX210" fmla="*/ 879475 w 1870075"/>
                  <a:gd name="connsiteY210" fmla="*/ 209550 h 1279525"/>
                  <a:gd name="connsiteX211" fmla="*/ 881062 w 1870075"/>
                  <a:gd name="connsiteY211" fmla="*/ 204787 h 1279525"/>
                  <a:gd name="connsiteX212" fmla="*/ 884237 w 1870075"/>
                  <a:gd name="connsiteY212" fmla="*/ 193675 h 1279525"/>
                  <a:gd name="connsiteX213" fmla="*/ 887412 w 1870075"/>
                  <a:gd name="connsiteY213" fmla="*/ 188912 h 1279525"/>
                  <a:gd name="connsiteX214" fmla="*/ 889000 w 1870075"/>
                  <a:gd name="connsiteY214" fmla="*/ 184150 h 1279525"/>
                  <a:gd name="connsiteX215" fmla="*/ 895350 w 1870075"/>
                  <a:gd name="connsiteY215" fmla="*/ 174625 h 1279525"/>
                  <a:gd name="connsiteX216" fmla="*/ 900112 w 1870075"/>
                  <a:gd name="connsiteY216" fmla="*/ 165100 h 1279525"/>
                  <a:gd name="connsiteX217" fmla="*/ 903287 w 1870075"/>
                  <a:gd name="connsiteY217" fmla="*/ 158750 h 1279525"/>
                  <a:gd name="connsiteX218" fmla="*/ 908050 w 1870075"/>
                  <a:gd name="connsiteY218" fmla="*/ 155575 h 1279525"/>
                  <a:gd name="connsiteX219" fmla="*/ 919162 w 1870075"/>
                  <a:gd name="connsiteY219" fmla="*/ 142875 h 1279525"/>
                  <a:gd name="connsiteX220" fmla="*/ 927100 w 1870075"/>
                  <a:gd name="connsiteY220" fmla="*/ 131762 h 1279525"/>
                  <a:gd name="connsiteX221" fmla="*/ 931862 w 1870075"/>
                  <a:gd name="connsiteY221" fmla="*/ 130175 h 1279525"/>
                  <a:gd name="connsiteX222" fmla="*/ 947737 w 1870075"/>
                  <a:gd name="connsiteY222" fmla="*/ 119062 h 1279525"/>
                  <a:gd name="connsiteX223" fmla="*/ 958850 w 1870075"/>
                  <a:gd name="connsiteY223" fmla="*/ 111125 h 1279525"/>
                  <a:gd name="connsiteX224" fmla="*/ 962025 w 1870075"/>
                  <a:gd name="connsiteY224" fmla="*/ 106362 h 1279525"/>
                  <a:gd name="connsiteX225" fmla="*/ 976312 w 1870075"/>
                  <a:gd name="connsiteY225" fmla="*/ 100012 h 1279525"/>
                  <a:gd name="connsiteX226" fmla="*/ 981075 w 1870075"/>
                  <a:gd name="connsiteY226" fmla="*/ 98425 h 1279525"/>
                  <a:gd name="connsiteX227" fmla="*/ 1004887 w 1870075"/>
                  <a:gd name="connsiteY227" fmla="*/ 100012 h 1279525"/>
                  <a:gd name="connsiteX228" fmla="*/ 1017587 w 1870075"/>
                  <a:gd name="connsiteY228" fmla="*/ 107950 h 1279525"/>
                  <a:gd name="connsiteX229" fmla="*/ 1020762 w 1870075"/>
                  <a:gd name="connsiteY229" fmla="*/ 112712 h 1279525"/>
                  <a:gd name="connsiteX230" fmla="*/ 1025525 w 1870075"/>
                  <a:gd name="connsiteY230" fmla="*/ 114300 h 1279525"/>
                  <a:gd name="connsiteX231" fmla="*/ 1030287 w 1870075"/>
                  <a:gd name="connsiteY231" fmla="*/ 117475 h 1279525"/>
                  <a:gd name="connsiteX232" fmla="*/ 1033462 w 1870075"/>
                  <a:gd name="connsiteY232" fmla="*/ 122237 h 1279525"/>
                  <a:gd name="connsiteX233" fmla="*/ 1038225 w 1870075"/>
                  <a:gd name="connsiteY233" fmla="*/ 123825 h 1279525"/>
                  <a:gd name="connsiteX234" fmla="*/ 1039812 w 1870075"/>
                  <a:gd name="connsiteY234" fmla="*/ 128587 h 1279525"/>
                  <a:gd name="connsiteX235" fmla="*/ 1049337 w 1870075"/>
                  <a:gd name="connsiteY235" fmla="*/ 138112 h 1279525"/>
                  <a:gd name="connsiteX236" fmla="*/ 1052512 w 1870075"/>
                  <a:gd name="connsiteY236" fmla="*/ 142875 h 1279525"/>
                  <a:gd name="connsiteX237" fmla="*/ 1054100 w 1870075"/>
                  <a:gd name="connsiteY237" fmla="*/ 147637 h 1279525"/>
                  <a:gd name="connsiteX238" fmla="*/ 1058862 w 1870075"/>
                  <a:gd name="connsiteY238" fmla="*/ 150812 h 1279525"/>
                  <a:gd name="connsiteX239" fmla="*/ 1063625 w 1870075"/>
                  <a:gd name="connsiteY239" fmla="*/ 168275 h 1279525"/>
                  <a:gd name="connsiteX240" fmla="*/ 1065212 w 1870075"/>
                  <a:gd name="connsiteY240" fmla="*/ 173037 h 1279525"/>
                  <a:gd name="connsiteX241" fmla="*/ 1068387 w 1870075"/>
                  <a:gd name="connsiteY241" fmla="*/ 177800 h 1279525"/>
                  <a:gd name="connsiteX242" fmla="*/ 1071562 w 1870075"/>
                  <a:gd name="connsiteY242" fmla="*/ 187325 h 1279525"/>
                  <a:gd name="connsiteX243" fmla="*/ 1073150 w 1870075"/>
                  <a:gd name="connsiteY243" fmla="*/ 192087 h 1279525"/>
                  <a:gd name="connsiteX244" fmla="*/ 1076325 w 1870075"/>
                  <a:gd name="connsiteY244" fmla="*/ 196850 h 1279525"/>
                  <a:gd name="connsiteX245" fmla="*/ 1077912 w 1870075"/>
                  <a:gd name="connsiteY245" fmla="*/ 201612 h 1279525"/>
                  <a:gd name="connsiteX246" fmla="*/ 1081087 w 1870075"/>
                  <a:gd name="connsiteY246" fmla="*/ 206375 h 1279525"/>
                  <a:gd name="connsiteX247" fmla="*/ 1082675 w 1870075"/>
                  <a:gd name="connsiteY247" fmla="*/ 212725 h 1279525"/>
                  <a:gd name="connsiteX248" fmla="*/ 1084262 w 1870075"/>
                  <a:gd name="connsiteY248" fmla="*/ 217487 h 1279525"/>
                  <a:gd name="connsiteX249" fmla="*/ 1090612 w 1870075"/>
                  <a:gd name="connsiteY249" fmla="*/ 242887 h 1279525"/>
                  <a:gd name="connsiteX250" fmla="*/ 1092200 w 1870075"/>
                  <a:gd name="connsiteY250" fmla="*/ 249237 h 1279525"/>
                  <a:gd name="connsiteX251" fmla="*/ 1093787 w 1870075"/>
                  <a:gd name="connsiteY251" fmla="*/ 257175 h 1279525"/>
                  <a:gd name="connsiteX252" fmla="*/ 1095375 w 1870075"/>
                  <a:gd name="connsiteY252" fmla="*/ 261937 h 1279525"/>
                  <a:gd name="connsiteX253" fmla="*/ 1096962 w 1870075"/>
                  <a:gd name="connsiteY253" fmla="*/ 268287 h 1279525"/>
                  <a:gd name="connsiteX254" fmla="*/ 1104900 w 1870075"/>
                  <a:gd name="connsiteY254" fmla="*/ 290512 h 1279525"/>
                  <a:gd name="connsiteX255" fmla="*/ 1106487 w 1870075"/>
                  <a:gd name="connsiteY255" fmla="*/ 296862 h 1279525"/>
                  <a:gd name="connsiteX256" fmla="*/ 1108075 w 1870075"/>
                  <a:gd name="connsiteY256" fmla="*/ 301625 h 1279525"/>
                  <a:gd name="connsiteX257" fmla="*/ 1112837 w 1870075"/>
                  <a:gd name="connsiteY257" fmla="*/ 319087 h 1279525"/>
                  <a:gd name="connsiteX258" fmla="*/ 1116012 w 1870075"/>
                  <a:gd name="connsiteY258" fmla="*/ 323850 h 1279525"/>
                  <a:gd name="connsiteX259" fmla="*/ 1117600 w 1870075"/>
                  <a:gd name="connsiteY259" fmla="*/ 330200 h 1279525"/>
                  <a:gd name="connsiteX260" fmla="*/ 1120775 w 1870075"/>
                  <a:gd name="connsiteY260" fmla="*/ 339725 h 1279525"/>
                  <a:gd name="connsiteX261" fmla="*/ 1123950 w 1870075"/>
                  <a:gd name="connsiteY261" fmla="*/ 352425 h 1279525"/>
                  <a:gd name="connsiteX262" fmla="*/ 1125537 w 1870075"/>
                  <a:gd name="connsiteY262" fmla="*/ 363537 h 1279525"/>
                  <a:gd name="connsiteX263" fmla="*/ 1128712 w 1870075"/>
                  <a:gd name="connsiteY263" fmla="*/ 374650 h 1279525"/>
                  <a:gd name="connsiteX264" fmla="*/ 1125537 w 1870075"/>
                  <a:gd name="connsiteY264" fmla="*/ 384175 h 1279525"/>
                  <a:gd name="connsiteX265" fmla="*/ 1127523 w 1870075"/>
                  <a:gd name="connsiteY265" fmla="*/ 383778 h 1279525"/>
                  <a:gd name="connsiteX266" fmla="*/ 1127124 w 1870075"/>
                  <a:gd name="connsiteY266" fmla="*/ 407987 h 1279525"/>
                  <a:gd name="connsiteX267" fmla="*/ 1129506 w 1870075"/>
                  <a:gd name="connsiteY267" fmla="*/ 411560 h 1279525"/>
                  <a:gd name="connsiteX268" fmla="*/ 1136650 w 1870075"/>
                  <a:gd name="connsiteY268" fmla="*/ 412750 h 1279525"/>
                  <a:gd name="connsiteX269" fmla="*/ 1135062 w 1870075"/>
                  <a:gd name="connsiteY269" fmla="*/ 427037 h 1279525"/>
                  <a:gd name="connsiteX270" fmla="*/ 1146175 w 1870075"/>
                  <a:gd name="connsiteY270" fmla="*/ 428624 h 1279525"/>
                  <a:gd name="connsiteX271" fmla="*/ 1141015 w 1870075"/>
                  <a:gd name="connsiteY271" fmla="*/ 448865 h 1279525"/>
                  <a:gd name="connsiteX272" fmla="*/ 1146174 w 1870075"/>
                  <a:gd name="connsiteY272" fmla="*/ 458391 h 1279525"/>
                  <a:gd name="connsiteX273" fmla="*/ 1146175 w 1870075"/>
                  <a:gd name="connsiteY273" fmla="*/ 471487 h 1279525"/>
                  <a:gd name="connsiteX274" fmla="*/ 1147762 w 1870075"/>
                  <a:gd name="connsiteY274" fmla="*/ 476250 h 1279525"/>
                  <a:gd name="connsiteX275" fmla="*/ 1149350 w 1870075"/>
                  <a:gd name="connsiteY275" fmla="*/ 481012 h 1279525"/>
                  <a:gd name="connsiteX276" fmla="*/ 1150937 w 1870075"/>
                  <a:gd name="connsiteY276" fmla="*/ 487362 h 1279525"/>
                  <a:gd name="connsiteX277" fmla="*/ 1154112 w 1870075"/>
                  <a:gd name="connsiteY277" fmla="*/ 492125 h 1279525"/>
                  <a:gd name="connsiteX278" fmla="*/ 1157287 w 1870075"/>
                  <a:gd name="connsiteY278" fmla="*/ 501650 h 1279525"/>
                  <a:gd name="connsiteX279" fmla="*/ 1162050 w 1870075"/>
                  <a:gd name="connsiteY279" fmla="*/ 517525 h 1279525"/>
                  <a:gd name="connsiteX280" fmla="*/ 1165225 w 1870075"/>
                  <a:gd name="connsiteY280" fmla="*/ 531812 h 1279525"/>
                  <a:gd name="connsiteX281" fmla="*/ 1162447 w 1870075"/>
                  <a:gd name="connsiteY281" fmla="*/ 546100 h 1279525"/>
                  <a:gd name="connsiteX282" fmla="*/ 1171575 w 1870075"/>
                  <a:gd name="connsiteY282" fmla="*/ 571500 h 1279525"/>
                  <a:gd name="connsiteX283" fmla="*/ 1173162 w 1870075"/>
                  <a:gd name="connsiteY283" fmla="*/ 576262 h 1279525"/>
                  <a:gd name="connsiteX284" fmla="*/ 1176337 w 1870075"/>
                  <a:gd name="connsiteY284" fmla="*/ 592137 h 1279525"/>
                  <a:gd name="connsiteX285" fmla="*/ 1177925 w 1870075"/>
                  <a:gd name="connsiteY285" fmla="*/ 596900 h 1279525"/>
                  <a:gd name="connsiteX286" fmla="*/ 1181100 w 1870075"/>
                  <a:gd name="connsiteY286" fmla="*/ 601662 h 1279525"/>
                  <a:gd name="connsiteX287" fmla="*/ 1182687 w 1870075"/>
                  <a:gd name="connsiteY287" fmla="*/ 608012 h 1279525"/>
                  <a:gd name="connsiteX288" fmla="*/ 1185862 w 1870075"/>
                  <a:gd name="connsiteY288" fmla="*/ 619125 h 1279525"/>
                  <a:gd name="connsiteX289" fmla="*/ 1189037 w 1870075"/>
                  <a:gd name="connsiteY289" fmla="*/ 635000 h 1279525"/>
                  <a:gd name="connsiteX290" fmla="*/ 1190625 w 1870075"/>
                  <a:gd name="connsiteY290" fmla="*/ 639762 h 1279525"/>
                  <a:gd name="connsiteX291" fmla="*/ 1193800 w 1870075"/>
                  <a:gd name="connsiteY291" fmla="*/ 644525 h 1279525"/>
                  <a:gd name="connsiteX292" fmla="*/ 1198562 w 1870075"/>
                  <a:gd name="connsiteY292" fmla="*/ 660400 h 1279525"/>
                  <a:gd name="connsiteX293" fmla="*/ 1200150 w 1870075"/>
                  <a:gd name="connsiteY293" fmla="*/ 666750 h 1279525"/>
                  <a:gd name="connsiteX294" fmla="*/ 1203325 w 1870075"/>
                  <a:gd name="connsiteY294" fmla="*/ 676275 h 1279525"/>
                  <a:gd name="connsiteX295" fmla="*/ 1206500 w 1870075"/>
                  <a:gd name="connsiteY295" fmla="*/ 685800 h 1279525"/>
                  <a:gd name="connsiteX296" fmla="*/ 1211262 w 1870075"/>
                  <a:gd name="connsiteY296" fmla="*/ 703262 h 1279525"/>
                  <a:gd name="connsiteX297" fmla="*/ 1214437 w 1870075"/>
                  <a:gd name="connsiteY297" fmla="*/ 725487 h 1279525"/>
                  <a:gd name="connsiteX298" fmla="*/ 1216025 w 1870075"/>
                  <a:gd name="connsiteY298" fmla="*/ 730250 h 1279525"/>
                  <a:gd name="connsiteX299" fmla="*/ 1217612 w 1870075"/>
                  <a:gd name="connsiteY299" fmla="*/ 736600 h 1279525"/>
                  <a:gd name="connsiteX300" fmla="*/ 1220787 w 1870075"/>
                  <a:gd name="connsiteY300" fmla="*/ 742950 h 1279525"/>
                  <a:gd name="connsiteX301" fmla="*/ 1223962 w 1870075"/>
                  <a:gd name="connsiteY301" fmla="*/ 754062 h 1279525"/>
                  <a:gd name="connsiteX302" fmla="*/ 1228725 w 1870075"/>
                  <a:gd name="connsiteY302" fmla="*/ 766762 h 1279525"/>
                  <a:gd name="connsiteX303" fmla="*/ 1235075 w 1870075"/>
                  <a:gd name="connsiteY303" fmla="*/ 784225 h 1279525"/>
                  <a:gd name="connsiteX304" fmla="*/ 1236662 w 1870075"/>
                  <a:gd name="connsiteY304" fmla="*/ 790575 h 1279525"/>
                  <a:gd name="connsiteX305" fmla="*/ 1241425 w 1870075"/>
                  <a:gd name="connsiteY305" fmla="*/ 809625 h 1279525"/>
                  <a:gd name="connsiteX306" fmla="*/ 1243012 w 1870075"/>
                  <a:gd name="connsiteY306" fmla="*/ 833437 h 1279525"/>
                  <a:gd name="connsiteX307" fmla="*/ 1246187 w 1870075"/>
                  <a:gd name="connsiteY307" fmla="*/ 838200 h 1279525"/>
                  <a:gd name="connsiteX308" fmla="*/ 1247775 w 1870075"/>
                  <a:gd name="connsiteY308" fmla="*/ 842962 h 1279525"/>
                  <a:gd name="connsiteX309" fmla="*/ 1250950 w 1870075"/>
                  <a:gd name="connsiteY309" fmla="*/ 862012 h 1279525"/>
                  <a:gd name="connsiteX310" fmla="*/ 1253728 w 1870075"/>
                  <a:gd name="connsiteY310" fmla="*/ 889000 h 1279525"/>
                  <a:gd name="connsiteX311" fmla="*/ 1258491 w 1870075"/>
                  <a:gd name="connsiteY311" fmla="*/ 890190 h 1279525"/>
                  <a:gd name="connsiteX312" fmla="*/ 1268412 w 1870075"/>
                  <a:gd name="connsiteY312" fmla="*/ 914400 h 1279525"/>
                  <a:gd name="connsiteX313" fmla="*/ 1266825 w 1870075"/>
                  <a:gd name="connsiteY313" fmla="*/ 942975 h 1279525"/>
                  <a:gd name="connsiteX314" fmla="*/ 1273174 w 1870075"/>
                  <a:gd name="connsiteY314" fmla="*/ 939800 h 1279525"/>
                  <a:gd name="connsiteX315" fmla="*/ 1273175 w 1870075"/>
                  <a:gd name="connsiteY315" fmla="*/ 955675 h 1279525"/>
                  <a:gd name="connsiteX316" fmla="*/ 1277937 w 1870075"/>
                  <a:gd name="connsiteY316" fmla="*/ 968375 h 1279525"/>
                  <a:gd name="connsiteX317" fmla="*/ 1279525 w 1870075"/>
                  <a:gd name="connsiteY317" fmla="*/ 973137 h 1279525"/>
                  <a:gd name="connsiteX318" fmla="*/ 1285875 w 1870075"/>
                  <a:gd name="connsiteY318" fmla="*/ 982662 h 1279525"/>
                  <a:gd name="connsiteX319" fmla="*/ 1289050 w 1870075"/>
                  <a:gd name="connsiteY319" fmla="*/ 987425 h 1279525"/>
                  <a:gd name="connsiteX320" fmla="*/ 1292225 w 1870075"/>
                  <a:gd name="connsiteY320" fmla="*/ 992187 h 1279525"/>
                  <a:gd name="connsiteX321" fmla="*/ 1298575 w 1870075"/>
                  <a:gd name="connsiteY321" fmla="*/ 1003300 h 1279525"/>
                  <a:gd name="connsiteX322" fmla="*/ 1304925 w 1870075"/>
                  <a:gd name="connsiteY322" fmla="*/ 1022350 h 1279525"/>
                  <a:gd name="connsiteX323" fmla="*/ 1306512 w 1870075"/>
                  <a:gd name="connsiteY323" fmla="*/ 1027112 h 1279525"/>
                  <a:gd name="connsiteX324" fmla="*/ 1314450 w 1870075"/>
                  <a:gd name="connsiteY324" fmla="*/ 1038225 h 1279525"/>
                  <a:gd name="connsiteX325" fmla="*/ 1316037 w 1870075"/>
                  <a:gd name="connsiteY325" fmla="*/ 1042987 h 1279525"/>
                  <a:gd name="connsiteX326" fmla="*/ 1319212 w 1870075"/>
                  <a:gd name="connsiteY326" fmla="*/ 1047750 h 1279525"/>
                  <a:gd name="connsiteX327" fmla="*/ 1322387 w 1870075"/>
                  <a:gd name="connsiteY327" fmla="*/ 1060450 h 1279525"/>
                  <a:gd name="connsiteX328" fmla="*/ 1333500 w 1870075"/>
                  <a:gd name="connsiteY328" fmla="*/ 1084262 h 1279525"/>
                  <a:gd name="connsiteX329" fmla="*/ 1335087 w 1870075"/>
                  <a:gd name="connsiteY329" fmla="*/ 1090612 h 1279525"/>
                  <a:gd name="connsiteX330" fmla="*/ 1341437 w 1870075"/>
                  <a:gd name="connsiteY330" fmla="*/ 1100137 h 1279525"/>
                  <a:gd name="connsiteX331" fmla="*/ 1347787 w 1870075"/>
                  <a:gd name="connsiteY331" fmla="*/ 1117600 h 1279525"/>
                  <a:gd name="connsiteX332" fmla="*/ 1352550 w 1870075"/>
                  <a:gd name="connsiteY332" fmla="*/ 1120775 h 1279525"/>
                  <a:gd name="connsiteX333" fmla="*/ 1355725 w 1870075"/>
                  <a:gd name="connsiteY333" fmla="*/ 1125537 h 1279525"/>
                  <a:gd name="connsiteX334" fmla="*/ 1357312 w 1870075"/>
                  <a:gd name="connsiteY334" fmla="*/ 1130300 h 1279525"/>
                  <a:gd name="connsiteX335" fmla="*/ 1370012 w 1870075"/>
                  <a:gd name="connsiteY335" fmla="*/ 1147762 h 1279525"/>
                  <a:gd name="connsiteX336" fmla="*/ 1374775 w 1870075"/>
                  <a:gd name="connsiteY336" fmla="*/ 1150937 h 1279525"/>
                  <a:gd name="connsiteX337" fmla="*/ 1379537 w 1870075"/>
                  <a:gd name="connsiteY337" fmla="*/ 1157287 h 1279525"/>
                  <a:gd name="connsiteX338" fmla="*/ 1382712 w 1870075"/>
                  <a:gd name="connsiteY338" fmla="*/ 1162050 h 1279525"/>
                  <a:gd name="connsiteX339" fmla="*/ 1392237 w 1870075"/>
                  <a:gd name="connsiteY339" fmla="*/ 1169987 h 1279525"/>
                  <a:gd name="connsiteX340" fmla="*/ 1400175 w 1870075"/>
                  <a:gd name="connsiteY340" fmla="*/ 1176337 h 1279525"/>
                  <a:gd name="connsiteX341" fmla="*/ 1414462 w 1870075"/>
                  <a:gd name="connsiteY341" fmla="*/ 1189037 h 1279525"/>
                  <a:gd name="connsiteX342" fmla="*/ 1417637 w 1870075"/>
                  <a:gd name="connsiteY342" fmla="*/ 1193800 h 1279525"/>
                  <a:gd name="connsiteX343" fmla="*/ 1420812 w 1870075"/>
                  <a:gd name="connsiteY343" fmla="*/ 1200150 h 1279525"/>
                  <a:gd name="connsiteX344" fmla="*/ 1425575 w 1870075"/>
                  <a:gd name="connsiteY344" fmla="*/ 1201737 h 1279525"/>
                  <a:gd name="connsiteX345" fmla="*/ 1431925 w 1870075"/>
                  <a:gd name="connsiteY345" fmla="*/ 1214437 h 1279525"/>
                  <a:gd name="connsiteX346" fmla="*/ 1455737 w 1870075"/>
                  <a:gd name="connsiteY346" fmla="*/ 1228725 h 1279525"/>
                  <a:gd name="connsiteX347" fmla="*/ 1471612 w 1870075"/>
                  <a:gd name="connsiteY347" fmla="*/ 1233487 h 1279525"/>
                  <a:gd name="connsiteX348" fmla="*/ 1477962 w 1870075"/>
                  <a:gd name="connsiteY348" fmla="*/ 1236662 h 1279525"/>
                  <a:gd name="connsiteX349" fmla="*/ 1482725 w 1870075"/>
                  <a:gd name="connsiteY349" fmla="*/ 1239837 h 1279525"/>
                  <a:gd name="connsiteX350" fmla="*/ 1489075 w 1870075"/>
                  <a:gd name="connsiteY350" fmla="*/ 1241425 h 1279525"/>
                  <a:gd name="connsiteX351" fmla="*/ 1498600 w 1870075"/>
                  <a:gd name="connsiteY351" fmla="*/ 1244600 h 1279525"/>
                  <a:gd name="connsiteX352" fmla="*/ 1519237 w 1870075"/>
                  <a:gd name="connsiteY352" fmla="*/ 1249362 h 1279525"/>
                  <a:gd name="connsiteX353" fmla="*/ 1533525 w 1870075"/>
                  <a:gd name="connsiteY353" fmla="*/ 1254125 h 1279525"/>
                  <a:gd name="connsiteX354" fmla="*/ 1538287 w 1870075"/>
                  <a:gd name="connsiteY354" fmla="*/ 1255712 h 1279525"/>
                  <a:gd name="connsiteX355" fmla="*/ 1562100 w 1870075"/>
                  <a:gd name="connsiteY355" fmla="*/ 1258887 h 1279525"/>
                  <a:gd name="connsiteX356" fmla="*/ 1566862 w 1870075"/>
                  <a:gd name="connsiteY356" fmla="*/ 1260475 h 1279525"/>
                  <a:gd name="connsiteX357" fmla="*/ 1604962 w 1870075"/>
                  <a:gd name="connsiteY357" fmla="*/ 1260475 h 1279525"/>
                  <a:gd name="connsiteX358" fmla="*/ 1617662 w 1870075"/>
                  <a:gd name="connsiteY358" fmla="*/ 1269603 h 1279525"/>
                  <a:gd name="connsiteX359" fmla="*/ 1618853 w 1870075"/>
                  <a:gd name="connsiteY359" fmla="*/ 1262856 h 1279525"/>
                  <a:gd name="connsiteX360" fmla="*/ 1634330 w 1870075"/>
                  <a:gd name="connsiteY360" fmla="*/ 1270397 h 1279525"/>
                  <a:gd name="connsiteX361" fmla="*/ 1651000 w 1870075"/>
                  <a:gd name="connsiteY361" fmla="*/ 1262062 h 1279525"/>
                  <a:gd name="connsiteX362" fmla="*/ 1655762 w 1870075"/>
                  <a:gd name="connsiteY362" fmla="*/ 1263650 h 1279525"/>
                  <a:gd name="connsiteX363" fmla="*/ 1670050 w 1870075"/>
                  <a:gd name="connsiteY363" fmla="*/ 1266825 h 1279525"/>
                  <a:gd name="connsiteX364" fmla="*/ 1682750 w 1870075"/>
                  <a:gd name="connsiteY364" fmla="*/ 1270000 h 1279525"/>
                  <a:gd name="connsiteX365" fmla="*/ 1689100 w 1870075"/>
                  <a:gd name="connsiteY365" fmla="*/ 1271587 h 1279525"/>
                  <a:gd name="connsiteX366" fmla="*/ 1693862 w 1870075"/>
                  <a:gd name="connsiteY366" fmla="*/ 1273175 h 1279525"/>
                  <a:gd name="connsiteX367" fmla="*/ 1706562 w 1870075"/>
                  <a:gd name="connsiteY367" fmla="*/ 1274762 h 1279525"/>
                  <a:gd name="connsiteX368" fmla="*/ 1711325 w 1870075"/>
                  <a:gd name="connsiteY368" fmla="*/ 1276350 h 1279525"/>
                  <a:gd name="connsiteX369" fmla="*/ 1716087 w 1870075"/>
                  <a:gd name="connsiteY369" fmla="*/ 1279525 h 1279525"/>
                  <a:gd name="connsiteX370" fmla="*/ 1749425 w 1870075"/>
                  <a:gd name="connsiteY370" fmla="*/ 1277937 h 1279525"/>
                  <a:gd name="connsiteX371" fmla="*/ 1755775 w 1870075"/>
                  <a:gd name="connsiteY371" fmla="*/ 1276350 h 1279525"/>
                  <a:gd name="connsiteX372" fmla="*/ 1779587 w 1870075"/>
                  <a:gd name="connsiteY372" fmla="*/ 1273175 h 1279525"/>
                  <a:gd name="connsiteX373" fmla="*/ 1789112 w 1870075"/>
                  <a:gd name="connsiteY373" fmla="*/ 1270000 h 1279525"/>
                  <a:gd name="connsiteX374" fmla="*/ 1795462 w 1870075"/>
                  <a:gd name="connsiteY374" fmla="*/ 1268412 h 1279525"/>
                  <a:gd name="connsiteX375" fmla="*/ 1808162 w 1870075"/>
                  <a:gd name="connsiteY375" fmla="*/ 1263650 h 1279525"/>
                  <a:gd name="connsiteX376" fmla="*/ 1870075 w 1870075"/>
                  <a:gd name="connsiteY376" fmla="*/ 1260475 h 1279525"/>
                  <a:gd name="connsiteX377" fmla="*/ 1868487 w 1870075"/>
                  <a:gd name="connsiteY377" fmla="*/ 1250950 h 1279525"/>
                  <a:gd name="connsiteX378" fmla="*/ 1866900 w 1870075"/>
                  <a:gd name="connsiteY378" fmla="*/ 1246187 h 1279525"/>
                  <a:gd name="connsiteX0" fmla="*/ 0 w 1870075"/>
                  <a:gd name="connsiteY0" fmla="*/ 0 h 1277937"/>
                  <a:gd name="connsiteX1" fmla="*/ 4762 w 1870075"/>
                  <a:gd name="connsiteY1" fmla="*/ 12700 h 1277937"/>
                  <a:gd name="connsiteX2" fmla="*/ 6350 w 1870075"/>
                  <a:gd name="connsiteY2" fmla="*/ 22225 h 1277937"/>
                  <a:gd name="connsiteX3" fmla="*/ 7937 w 1870075"/>
                  <a:gd name="connsiteY3" fmla="*/ 49212 h 1277937"/>
                  <a:gd name="connsiteX4" fmla="*/ 11112 w 1870075"/>
                  <a:gd name="connsiteY4" fmla="*/ 96837 h 1277937"/>
                  <a:gd name="connsiteX5" fmla="*/ 12700 w 1870075"/>
                  <a:gd name="connsiteY5" fmla="*/ 165100 h 1277937"/>
                  <a:gd name="connsiteX6" fmla="*/ 14287 w 1870075"/>
                  <a:gd name="connsiteY6" fmla="*/ 223837 h 1277937"/>
                  <a:gd name="connsiteX7" fmla="*/ 17462 w 1870075"/>
                  <a:gd name="connsiteY7" fmla="*/ 236537 h 1277937"/>
                  <a:gd name="connsiteX8" fmla="*/ 20637 w 1870075"/>
                  <a:gd name="connsiteY8" fmla="*/ 280987 h 1277937"/>
                  <a:gd name="connsiteX9" fmla="*/ 22225 w 1870075"/>
                  <a:gd name="connsiteY9" fmla="*/ 409575 h 1277937"/>
                  <a:gd name="connsiteX10" fmla="*/ 25400 w 1870075"/>
                  <a:gd name="connsiteY10" fmla="*/ 460375 h 1277937"/>
                  <a:gd name="connsiteX11" fmla="*/ 26987 w 1870075"/>
                  <a:gd name="connsiteY11" fmla="*/ 517525 h 1277937"/>
                  <a:gd name="connsiteX12" fmla="*/ 31750 w 1870075"/>
                  <a:gd name="connsiteY12" fmla="*/ 520700 h 1277937"/>
                  <a:gd name="connsiteX13" fmla="*/ 33337 w 1870075"/>
                  <a:gd name="connsiteY13" fmla="*/ 525462 h 1277937"/>
                  <a:gd name="connsiteX14" fmla="*/ 34925 w 1870075"/>
                  <a:gd name="connsiteY14" fmla="*/ 536575 h 1277937"/>
                  <a:gd name="connsiteX15" fmla="*/ 36512 w 1870075"/>
                  <a:gd name="connsiteY15" fmla="*/ 555625 h 1277937"/>
                  <a:gd name="connsiteX16" fmla="*/ 38100 w 1870075"/>
                  <a:gd name="connsiteY16" fmla="*/ 563562 h 1277937"/>
                  <a:gd name="connsiteX17" fmla="*/ 39687 w 1870075"/>
                  <a:gd name="connsiteY17" fmla="*/ 574675 h 1277937"/>
                  <a:gd name="connsiteX18" fmla="*/ 42862 w 1870075"/>
                  <a:gd name="connsiteY18" fmla="*/ 582612 h 1277937"/>
                  <a:gd name="connsiteX19" fmla="*/ 44450 w 1870075"/>
                  <a:gd name="connsiteY19" fmla="*/ 595312 h 1277937"/>
                  <a:gd name="connsiteX20" fmla="*/ 46037 w 1870075"/>
                  <a:gd name="connsiteY20" fmla="*/ 603250 h 1277937"/>
                  <a:gd name="connsiteX21" fmla="*/ 47625 w 1870075"/>
                  <a:gd name="connsiteY21" fmla="*/ 612775 h 1277937"/>
                  <a:gd name="connsiteX22" fmla="*/ 49212 w 1870075"/>
                  <a:gd name="connsiteY22" fmla="*/ 661987 h 1277937"/>
                  <a:gd name="connsiteX23" fmla="*/ 50800 w 1870075"/>
                  <a:gd name="connsiteY23" fmla="*/ 673100 h 1277937"/>
                  <a:gd name="connsiteX24" fmla="*/ 55562 w 1870075"/>
                  <a:gd name="connsiteY24" fmla="*/ 703262 h 1277937"/>
                  <a:gd name="connsiteX25" fmla="*/ 57150 w 1870075"/>
                  <a:gd name="connsiteY25" fmla="*/ 733425 h 1277937"/>
                  <a:gd name="connsiteX26" fmla="*/ 61912 w 1870075"/>
                  <a:gd name="connsiteY26" fmla="*/ 771525 h 1277937"/>
                  <a:gd name="connsiteX27" fmla="*/ 65087 w 1870075"/>
                  <a:gd name="connsiteY27" fmla="*/ 784225 h 1277937"/>
                  <a:gd name="connsiteX28" fmla="*/ 66675 w 1870075"/>
                  <a:gd name="connsiteY28" fmla="*/ 790575 h 1277937"/>
                  <a:gd name="connsiteX29" fmla="*/ 69850 w 1870075"/>
                  <a:gd name="connsiteY29" fmla="*/ 795337 h 1277937"/>
                  <a:gd name="connsiteX30" fmla="*/ 73025 w 1870075"/>
                  <a:gd name="connsiteY30" fmla="*/ 804862 h 1277937"/>
                  <a:gd name="connsiteX31" fmla="*/ 77787 w 1870075"/>
                  <a:gd name="connsiteY31" fmla="*/ 815975 h 1277937"/>
                  <a:gd name="connsiteX32" fmla="*/ 82550 w 1870075"/>
                  <a:gd name="connsiteY32" fmla="*/ 817562 h 1277937"/>
                  <a:gd name="connsiteX33" fmla="*/ 98425 w 1870075"/>
                  <a:gd name="connsiteY33" fmla="*/ 814387 h 1277937"/>
                  <a:gd name="connsiteX34" fmla="*/ 104775 w 1870075"/>
                  <a:gd name="connsiteY34" fmla="*/ 804862 h 1277937"/>
                  <a:gd name="connsiteX35" fmla="*/ 112712 w 1870075"/>
                  <a:gd name="connsiteY35" fmla="*/ 795337 h 1277937"/>
                  <a:gd name="connsiteX36" fmla="*/ 122237 w 1870075"/>
                  <a:gd name="connsiteY36" fmla="*/ 785812 h 1277937"/>
                  <a:gd name="connsiteX37" fmla="*/ 127000 w 1870075"/>
                  <a:gd name="connsiteY37" fmla="*/ 776287 h 1277937"/>
                  <a:gd name="connsiteX38" fmla="*/ 134937 w 1870075"/>
                  <a:gd name="connsiteY38" fmla="*/ 766762 h 1277937"/>
                  <a:gd name="connsiteX39" fmla="*/ 139700 w 1870075"/>
                  <a:gd name="connsiteY39" fmla="*/ 757237 h 1277937"/>
                  <a:gd name="connsiteX40" fmla="*/ 144462 w 1870075"/>
                  <a:gd name="connsiteY40" fmla="*/ 747712 h 1277937"/>
                  <a:gd name="connsiteX41" fmla="*/ 149225 w 1870075"/>
                  <a:gd name="connsiteY41" fmla="*/ 742950 h 1277937"/>
                  <a:gd name="connsiteX42" fmla="*/ 153987 w 1870075"/>
                  <a:gd name="connsiteY42" fmla="*/ 736600 h 1277937"/>
                  <a:gd name="connsiteX43" fmla="*/ 157162 w 1870075"/>
                  <a:gd name="connsiteY43" fmla="*/ 731837 h 1277937"/>
                  <a:gd name="connsiteX44" fmla="*/ 163512 w 1870075"/>
                  <a:gd name="connsiteY44" fmla="*/ 727075 h 1277937"/>
                  <a:gd name="connsiteX45" fmla="*/ 165100 w 1870075"/>
                  <a:gd name="connsiteY45" fmla="*/ 722312 h 1277937"/>
                  <a:gd name="connsiteX46" fmla="*/ 169862 w 1870075"/>
                  <a:gd name="connsiteY46" fmla="*/ 719137 h 1277937"/>
                  <a:gd name="connsiteX47" fmla="*/ 174625 w 1870075"/>
                  <a:gd name="connsiteY47" fmla="*/ 714375 h 1277937"/>
                  <a:gd name="connsiteX48" fmla="*/ 176212 w 1870075"/>
                  <a:gd name="connsiteY48" fmla="*/ 709612 h 1277937"/>
                  <a:gd name="connsiteX49" fmla="*/ 180975 w 1870075"/>
                  <a:gd name="connsiteY49" fmla="*/ 706437 h 1277937"/>
                  <a:gd name="connsiteX50" fmla="*/ 192087 w 1870075"/>
                  <a:gd name="connsiteY50" fmla="*/ 700087 h 1277937"/>
                  <a:gd name="connsiteX51" fmla="*/ 195262 w 1870075"/>
                  <a:gd name="connsiteY51" fmla="*/ 695325 h 1277937"/>
                  <a:gd name="connsiteX52" fmla="*/ 204787 w 1870075"/>
                  <a:gd name="connsiteY52" fmla="*/ 692150 h 1277937"/>
                  <a:gd name="connsiteX53" fmla="*/ 222250 w 1870075"/>
                  <a:gd name="connsiteY53" fmla="*/ 688975 h 1277937"/>
                  <a:gd name="connsiteX54" fmla="*/ 228600 w 1870075"/>
                  <a:gd name="connsiteY54" fmla="*/ 687387 h 1277937"/>
                  <a:gd name="connsiteX55" fmla="*/ 244475 w 1870075"/>
                  <a:gd name="connsiteY55" fmla="*/ 684212 h 1277937"/>
                  <a:gd name="connsiteX56" fmla="*/ 249237 w 1870075"/>
                  <a:gd name="connsiteY56" fmla="*/ 681037 h 1277937"/>
                  <a:gd name="connsiteX57" fmla="*/ 276225 w 1870075"/>
                  <a:gd name="connsiteY57" fmla="*/ 674687 h 1277937"/>
                  <a:gd name="connsiteX58" fmla="*/ 292100 w 1870075"/>
                  <a:gd name="connsiteY58" fmla="*/ 660400 h 1277937"/>
                  <a:gd name="connsiteX59" fmla="*/ 293687 w 1870075"/>
                  <a:gd name="connsiteY59" fmla="*/ 655637 h 1277937"/>
                  <a:gd name="connsiteX60" fmla="*/ 304800 w 1870075"/>
                  <a:gd name="connsiteY60" fmla="*/ 644525 h 1277937"/>
                  <a:gd name="connsiteX61" fmla="*/ 306387 w 1870075"/>
                  <a:gd name="connsiteY61" fmla="*/ 639762 h 1277937"/>
                  <a:gd name="connsiteX62" fmla="*/ 309562 w 1870075"/>
                  <a:gd name="connsiteY62" fmla="*/ 635000 h 1277937"/>
                  <a:gd name="connsiteX63" fmla="*/ 311150 w 1870075"/>
                  <a:gd name="connsiteY63" fmla="*/ 628650 h 1277937"/>
                  <a:gd name="connsiteX64" fmla="*/ 312737 w 1870075"/>
                  <a:gd name="connsiteY64" fmla="*/ 623887 h 1277937"/>
                  <a:gd name="connsiteX65" fmla="*/ 314325 w 1870075"/>
                  <a:gd name="connsiteY65" fmla="*/ 617537 h 1277937"/>
                  <a:gd name="connsiteX66" fmla="*/ 319087 w 1870075"/>
                  <a:gd name="connsiteY66" fmla="*/ 608012 h 1277937"/>
                  <a:gd name="connsiteX67" fmla="*/ 323850 w 1870075"/>
                  <a:gd name="connsiteY67" fmla="*/ 598487 h 1277937"/>
                  <a:gd name="connsiteX68" fmla="*/ 325437 w 1870075"/>
                  <a:gd name="connsiteY68" fmla="*/ 592137 h 1277937"/>
                  <a:gd name="connsiteX69" fmla="*/ 327025 w 1870075"/>
                  <a:gd name="connsiteY69" fmla="*/ 587375 h 1277937"/>
                  <a:gd name="connsiteX70" fmla="*/ 331787 w 1870075"/>
                  <a:gd name="connsiteY70" fmla="*/ 566737 h 1277937"/>
                  <a:gd name="connsiteX71" fmla="*/ 333375 w 1870075"/>
                  <a:gd name="connsiteY71" fmla="*/ 546100 h 1277937"/>
                  <a:gd name="connsiteX72" fmla="*/ 334962 w 1870075"/>
                  <a:gd name="connsiteY72" fmla="*/ 530225 h 1277937"/>
                  <a:gd name="connsiteX73" fmla="*/ 336550 w 1870075"/>
                  <a:gd name="connsiteY73" fmla="*/ 503237 h 1277937"/>
                  <a:gd name="connsiteX74" fmla="*/ 339725 w 1870075"/>
                  <a:gd name="connsiteY74" fmla="*/ 493712 h 1277937"/>
                  <a:gd name="connsiteX75" fmla="*/ 341312 w 1870075"/>
                  <a:gd name="connsiteY75" fmla="*/ 487362 h 1277937"/>
                  <a:gd name="connsiteX76" fmla="*/ 347662 w 1870075"/>
                  <a:gd name="connsiteY76" fmla="*/ 477837 h 1277937"/>
                  <a:gd name="connsiteX77" fmla="*/ 350837 w 1870075"/>
                  <a:gd name="connsiteY77" fmla="*/ 468312 h 1277937"/>
                  <a:gd name="connsiteX78" fmla="*/ 352425 w 1870075"/>
                  <a:gd name="connsiteY78" fmla="*/ 461962 h 1277937"/>
                  <a:gd name="connsiteX79" fmla="*/ 345281 w 1870075"/>
                  <a:gd name="connsiteY79" fmla="*/ 450453 h 1277937"/>
                  <a:gd name="connsiteX80" fmla="*/ 347265 w 1870075"/>
                  <a:gd name="connsiteY80" fmla="*/ 446087 h 1277937"/>
                  <a:gd name="connsiteX81" fmla="*/ 348854 w 1870075"/>
                  <a:gd name="connsiteY81" fmla="*/ 443706 h 1277937"/>
                  <a:gd name="connsiteX82" fmla="*/ 355600 w 1870075"/>
                  <a:gd name="connsiteY82" fmla="*/ 421084 h 1277937"/>
                  <a:gd name="connsiteX83" fmla="*/ 368300 w 1870075"/>
                  <a:gd name="connsiteY83" fmla="*/ 392112 h 1277937"/>
                  <a:gd name="connsiteX84" fmla="*/ 371475 w 1870075"/>
                  <a:gd name="connsiteY84" fmla="*/ 381000 h 1277937"/>
                  <a:gd name="connsiteX85" fmla="*/ 374650 w 1870075"/>
                  <a:gd name="connsiteY85" fmla="*/ 368300 h 1277937"/>
                  <a:gd name="connsiteX86" fmla="*/ 379412 w 1870075"/>
                  <a:gd name="connsiteY86" fmla="*/ 339725 h 1277937"/>
                  <a:gd name="connsiteX87" fmla="*/ 381000 w 1870075"/>
                  <a:gd name="connsiteY87" fmla="*/ 333375 h 1277937"/>
                  <a:gd name="connsiteX88" fmla="*/ 384175 w 1870075"/>
                  <a:gd name="connsiteY88" fmla="*/ 328612 h 1277937"/>
                  <a:gd name="connsiteX89" fmla="*/ 385762 w 1870075"/>
                  <a:gd name="connsiteY89" fmla="*/ 322262 h 1277937"/>
                  <a:gd name="connsiteX90" fmla="*/ 388937 w 1870075"/>
                  <a:gd name="connsiteY90" fmla="*/ 300037 h 1277937"/>
                  <a:gd name="connsiteX91" fmla="*/ 392112 w 1870075"/>
                  <a:gd name="connsiteY91" fmla="*/ 290512 h 1277937"/>
                  <a:gd name="connsiteX92" fmla="*/ 396875 w 1870075"/>
                  <a:gd name="connsiteY92" fmla="*/ 285750 h 1277937"/>
                  <a:gd name="connsiteX93" fmla="*/ 400050 w 1870075"/>
                  <a:gd name="connsiteY93" fmla="*/ 276225 h 1277937"/>
                  <a:gd name="connsiteX94" fmla="*/ 401637 w 1870075"/>
                  <a:gd name="connsiteY94" fmla="*/ 271462 h 1277937"/>
                  <a:gd name="connsiteX95" fmla="*/ 406400 w 1870075"/>
                  <a:gd name="connsiteY95" fmla="*/ 255587 h 1277937"/>
                  <a:gd name="connsiteX96" fmla="*/ 409575 w 1870075"/>
                  <a:gd name="connsiteY96" fmla="*/ 250825 h 1277937"/>
                  <a:gd name="connsiteX97" fmla="*/ 412750 w 1870075"/>
                  <a:gd name="connsiteY97" fmla="*/ 241300 h 1277937"/>
                  <a:gd name="connsiteX98" fmla="*/ 415925 w 1870075"/>
                  <a:gd name="connsiteY98" fmla="*/ 230187 h 1277937"/>
                  <a:gd name="connsiteX99" fmla="*/ 419100 w 1870075"/>
                  <a:gd name="connsiteY99" fmla="*/ 209550 h 1277937"/>
                  <a:gd name="connsiteX100" fmla="*/ 423862 w 1870075"/>
                  <a:gd name="connsiteY100" fmla="*/ 198437 h 1277937"/>
                  <a:gd name="connsiteX101" fmla="*/ 427037 w 1870075"/>
                  <a:gd name="connsiteY101" fmla="*/ 193675 h 1277937"/>
                  <a:gd name="connsiteX102" fmla="*/ 430212 w 1870075"/>
                  <a:gd name="connsiteY102" fmla="*/ 184150 h 1277937"/>
                  <a:gd name="connsiteX103" fmla="*/ 436562 w 1870075"/>
                  <a:gd name="connsiteY103" fmla="*/ 171450 h 1277937"/>
                  <a:gd name="connsiteX104" fmla="*/ 439737 w 1870075"/>
                  <a:gd name="connsiteY104" fmla="*/ 166687 h 1277937"/>
                  <a:gd name="connsiteX105" fmla="*/ 442912 w 1870075"/>
                  <a:gd name="connsiteY105" fmla="*/ 160337 h 1277937"/>
                  <a:gd name="connsiteX106" fmla="*/ 449262 w 1870075"/>
                  <a:gd name="connsiteY106" fmla="*/ 155575 h 1277937"/>
                  <a:gd name="connsiteX107" fmla="*/ 458787 w 1870075"/>
                  <a:gd name="connsiteY107" fmla="*/ 149225 h 1277937"/>
                  <a:gd name="connsiteX108" fmla="*/ 461962 w 1870075"/>
                  <a:gd name="connsiteY108" fmla="*/ 144462 h 1277937"/>
                  <a:gd name="connsiteX109" fmla="*/ 466725 w 1870075"/>
                  <a:gd name="connsiteY109" fmla="*/ 141287 h 1277937"/>
                  <a:gd name="connsiteX110" fmla="*/ 471487 w 1870075"/>
                  <a:gd name="connsiteY110" fmla="*/ 131762 h 1277937"/>
                  <a:gd name="connsiteX111" fmla="*/ 481012 w 1870075"/>
                  <a:gd name="connsiteY111" fmla="*/ 128587 h 1277937"/>
                  <a:gd name="connsiteX112" fmla="*/ 490537 w 1870075"/>
                  <a:gd name="connsiteY112" fmla="*/ 123825 h 1277937"/>
                  <a:gd name="connsiteX113" fmla="*/ 493712 w 1870075"/>
                  <a:gd name="connsiteY113" fmla="*/ 119062 h 1277937"/>
                  <a:gd name="connsiteX114" fmla="*/ 509587 w 1870075"/>
                  <a:gd name="connsiteY114" fmla="*/ 115887 h 1277937"/>
                  <a:gd name="connsiteX115" fmla="*/ 531812 w 1870075"/>
                  <a:gd name="connsiteY115" fmla="*/ 117475 h 1277937"/>
                  <a:gd name="connsiteX116" fmla="*/ 533400 w 1870075"/>
                  <a:gd name="connsiteY116" fmla="*/ 122237 h 1277937"/>
                  <a:gd name="connsiteX117" fmla="*/ 544512 w 1870075"/>
                  <a:gd name="connsiteY117" fmla="*/ 127000 h 1277937"/>
                  <a:gd name="connsiteX118" fmla="*/ 547687 w 1870075"/>
                  <a:gd name="connsiteY118" fmla="*/ 133350 h 1277937"/>
                  <a:gd name="connsiteX119" fmla="*/ 552450 w 1870075"/>
                  <a:gd name="connsiteY119" fmla="*/ 136525 h 1277937"/>
                  <a:gd name="connsiteX120" fmla="*/ 555625 w 1870075"/>
                  <a:gd name="connsiteY120" fmla="*/ 141287 h 1277937"/>
                  <a:gd name="connsiteX121" fmla="*/ 560387 w 1870075"/>
                  <a:gd name="connsiteY121" fmla="*/ 157162 h 1277937"/>
                  <a:gd name="connsiteX122" fmla="*/ 561975 w 1870075"/>
                  <a:gd name="connsiteY122" fmla="*/ 161925 h 1277937"/>
                  <a:gd name="connsiteX123" fmla="*/ 565150 w 1870075"/>
                  <a:gd name="connsiteY123" fmla="*/ 168275 h 1277937"/>
                  <a:gd name="connsiteX124" fmla="*/ 566737 w 1870075"/>
                  <a:gd name="connsiteY124" fmla="*/ 176212 h 1277937"/>
                  <a:gd name="connsiteX125" fmla="*/ 568325 w 1870075"/>
                  <a:gd name="connsiteY125" fmla="*/ 182562 h 1277937"/>
                  <a:gd name="connsiteX126" fmla="*/ 569912 w 1870075"/>
                  <a:gd name="connsiteY126" fmla="*/ 192087 h 1277937"/>
                  <a:gd name="connsiteX127" fmla="*/ 571500 w 1870075"/>
                  <a:gd name="connsiteY127" fmla="*/ 203200 h 1277937"/>
                  <a:gd name="connsiteX128" fmla="*/ 574675 w 1870075"/>
                  <a:gd name="connsiteY128" fmla="*/ 217487 h 1277937"/>
                  <a:gd name="connsiteX129" fmla="*/ 577850 w 1870075"/>
                  <a:gd name="connsiteY129" fmla="*/ 222250 h 1277937"/>
                  <a:gd name="connsiteX130" fmla="*/ 579437 w 1870075"/>
                  <a:gd name="connsiteY130" fmla="*/ 230187 h 1277937"/>
                  <a:gd name="connsiteX131" fmla="*/ 581025 w 1870075"/>
                  <a:gd name="connsiteY131" fmla="*/ 234950 h 1277937"/>
                  <a:gd name="connsiteX132" fmla="*/ 582612 w 1870075"/>
                  <a:gd name="connsiteY132" fmla="*/ 242887 h 1277937"/>
                  <a:gd name="connsiteX133" fmla="*/ 585787 w 1870075"/>
                  <a:gd name="connsiteY133" fmla="*/ 252412 h 1277937"/>
                  <a:gd name="connsiteX134" fmla="*/ 587375 w 1870075"/>
                  <a:gd name="connsiteY134" fmla="*/ 258762 h 1277937"/>
                  <a:gd name="connsiteX135" fmla="*/ 592137 w 1870075"/>
                  <a:gd name="connsiteY135" fmla="*/ 269875 h 1277937"/>
                  <a:gd name="connsiteX136" fmla="*/ 593725 w 1870075"/>
                  <a:gd name="connsiteY136" fmla="*/ 279400 h 1277937"/>
                  <a:gd name="connsiteX137" fmla="*/ 595312 w 1870075"/>
                  <a:gd name="connsiteY137" fmla="*/ 284162 h 1277937"/>
                  <a:gd name="connsiteX138" fmla="*/ 598487 w 1870075"/>
                  <a:gd name="connsiteY138" fmla="*/ 295275 h 1277937"/>
                  <a:gd name="connsiteX139" fmla="*/ 604837 w 1870075"/>
                  <a:gd name="connsiteY139" fmla="*/ 304800 h 1277937"/>
                  <a:gd name="connsiteX140" fmla="*/ 609600 w 1870075"/>
                  <a:gd name="connsiteY140" fmla="*/ 314325 h 1277937"/>
                  <a:gd name="connsiteX141" fmla="*/ 614362 w 1870075"/>
                  <a:gd name="connsiteY141" fmla="*/ 330200 h 1277937"/>
                  <a:gd name="connsiteX142" fmla="*/ 612378 w 1870075"/>
                  <a:gd name="connsiteY142" fmla="*/ 344487 h 1277937"/>
                  <a:gd name="connsiteX143" fmla="*/ 623887 w 1870075"/>
                  <a:gd name="connsiteY143" fmla="*/ 361950 h 1277937"/>
                  <a:gd name="connsiteX144" fmla="*/ 625475 w 1870075"/>
                  <a:gd name="connsiteY144" fmla="*/ 366712 h 1277937"/>
                  <a:gd name="connsiteX145" fmla="*/ 624681 w 1870075"/>
                  <a:gd name="connsiteY145" fmla="*/ 376634 h 1277937"/>
                  <a:gd name="connsiteX146" fmla="*/ 630237 w 1870075"/>
                  <a:gd name="connsiteY146" fmla="*/ 379412 h 1277937"/>
                  <a:gd name="connsiteX147" fmla="*/ 635000 w 1870075"/>
                  <a:gd name="connsiteY147" fmla="*/ 395287 h 1277937"/>
                  <a:gd name="connsiteX148" fmla="*/ 638175 w 1870075"/>
                  <a:gd name="connsiteY148" fmla="*/ 404812 h 1277937"/>
                  <a:gd name="connsiteX149" fmla="*/ 642937 w 1870075"/>
                  <a:gd name="connsiteY149" fmla="*/ 419100 h 1277937"/>
                  <a:gd name="connsiteX150" fmla="*/ 644525 w 1870075"/>
                  <a:gd name="connsiteY150" fmla="*/ 425450 h 1277937"/>
                  <a:gd name="connsiteX151" fmla="*/ 647700 w 1870075"/>
                  <a:gd name="connsiteY151" fmla="*/ 434975 h 1277937"/>
                  <a:gd name="connsiteX152" fmla="*/ 652462 w 1870075"/>
                  <a:gd name="connsiteY152" fmla="*/ 452437 h 1277937"/>
                  <a:gd name="connsiteX153" fmla="*/ 654050 w 1870075"/>
                  <a:gd name="connsiteY153" fmla="*/ 465137 h 1277937"/>
                  <a:gd name="connsiteX154" fmla="*/ 657225 w 1870075"/>
                  <a:gd name="connsiteY154" fmla="*/ 469900 h 1277937"/>
                  <a:gd name="connsiteX155" fmla="*/ 663575 w 1870075"/>
                  <a:gd name="connsiteY155" fmla="*/ 479425 h 1277937"/>
                  <a:gd name="connsiteX156" fmla="*/ 671512 w 1870075"/>
                  <a:gd name="connsiteY156" fmla="*/ 492125 h 1277937"/>
                  <a:gd name="connsiteX157" fmla="*/ 674687 w 1870075"/>
                  <a:gd name="connsiteY157" fmla="*/ 508000 h 1277937"/>
                  <a:gd name="connsiteX158" fmla="*/ 677862 w 1870075"/>
                  <a:gd name="connsiteY158" fmla="*/ 514350 h 1277937"/>
                  <a:gd name="connsiteX159" fmla="*/ 682625 w 1870075"/>
                  <a:gd name="connsiteY159" fmla="*/ 515937 h 1277937"/>
                  <a:gd name="connsiteX160" fmla="*/ 687387 w 1870075"/>
                  <a:gd name="connsiteY160" fmla="*/ 520700 h 1277937"/>
                  <a:gd name="connsiteX161" fmla="*/ 690562 w 1870075"/>
                  <a:gd name="connsiteY161" fmla="*/ 527050 h 1277937"/>
                  <a:gd name="connsiteX162" fmla="*/ 695325 w 1870075"/>
                  <a:gd name="connsiteY162" fmla="*/ 528637 h 1277937"/>
                  <a:gd name="connsiteX163" fmla="*/ 698500 w 1870075"/>
                  <a:gd name="connsiteY163" fmla="*/ 533400 h 1277937"/>
                  <a:gd name="connsiteX164" fmla="*/ 709612 w 1870075"/>
                  <a:gd name="connsiteY164" fmla="*/ 536575 h 1277937"/>
                  <a:gd name="connsiteX165" fmla="*/ 717550 w 1870075"/>
                  <a:gd name="connsiteY165" fmla="*/ 534987 h 1277937"/>
                  <a:gd name="connsiteX166" fmla="*/ 722312 w 1870075"/>
                  <a:gd name="connsiteY166" fmla="*/ 533400 h 1277937"/>
                  <a:gd name="connsiteX167" fmla="*/ 723900 w 1870075"/>
                  <a:gd name="connsiteY167" fmla="*/ 525462 h 1277937"/>
                  <a:gd name="connsiteX168" fmla="*/ 731837 w 1870075"/>
                  <a:gd name="connsiteY168" fmla="*/ 517525 h 1277937"/>
                  <a:gd name="connsiteX169" fmla="*/ 736600 w 1870075"/>
                  <a:gd name="connsiteY169" fmla="*/ 512762 h 1277937"/>
                  <a:gd name="connsiteX170" fmla="*/ 742950 w 1870075"/>
                  <a:gd name="connsiteY170" fmla="*/ 503237 h 1277937"/>
                  <a:gd name="connsiteX171" fmla="*/ 744537 w 1870075"/>
                  <a:gd name="connsiteY171" fmla="*/ 498475 h 1277937"/>
                  <a:gd name="connsiteX172" fmla="*/ 749300 w 1870075"/>
                  <a:gd name="connsiteY172" fmla="*/ 495300 h 1277937"/>
                  <a:gd name="connsiteX173" fmla="*/ 752475 w 1870075"/>
                  <a:gd name="connsiteY173" fmla="*/ 490537 h 1277937"/>
                  <a:gd name="connsiteX174" fmla="*/ 754062 w 1870075"/>
                  <a:gd name="connsiteY174" fmla="*/ 485775 h 1277937"/>
                  <a:gd name="connsiteX175" fmla="*/ 762000 w 1870075"/>
                  <a:gd name="connsiteY175" fmla="*/ 476250 h 1277937"/>
                  <a:gd name="connsiteX176" fmla="*/ 765175 w 1870075"/>
                  <a:gd name="connsiteY176" fmla="*/ 465137 h 1277937"/>
                  <a:gd name="connsiteX177" fmla="*/ 768350 w 1870075"/>
                  <a:gd name="connsiteY177" fmla="*/ 460375 h 1277937"/>
                  <a:gd name="connsiteX178" fmla="*/ 774700 w 1870075"/>
                  <a:gd name="connsiteY178" fmla="*/ 452437 h 1277937"/>
                  <a:gd name="connsiteX179" fmla="*/ 779462 w 1870075"/>
                  <a:gd name="connsiteY179" fmla="*/ 441325 h 1277937"/>
                  <a:gd name="connsiteX180" fmla="*/ 782637 w 1870075"/>
                  <a:gd name="connsiteY180" fmla="*/ 436562 h 1277937"/>
                  <a:gd name="connsiteX181" fmla="*/ 784225 w 1870075"/>
                  <a:gd name="connsiteY181" fmla="*/ 431800 h 1277937"/>
                  <a:gd name="connsiteX182" fmla="*/ 788987 w 1870075"/>
                  <a:gd name="connsiteY182" fmla="*/ 428625 h 1277937"/>
                  <a:gd name="connsiteX183" fmla="*/ 792162 w 1870075"/>
                  <a:gd name="connsiteY183" fmla="*/ 419100 h 1277937"/>
                  <a:gd name="connsiteX184" fmla="*/ 793750 w 1870075"/>
                  <a:gd name="connsiteY184" fmla="*/ 414337 h 1277937"/>
                  <a:gd name="connsiteX185" fmla="*/ 795337 w 1870075"/>
                  <a:gd name="connsiteY185" fmla="*/ 407987 h 1277937"/>
                  <a:gd name="connsiteX186" fmla="*/ 800100 w 1870075"/>
                  <a:gd name="connsiteY186" fmla="*/ 393700 h 1277937"/>
                  <a:gd name="connsiteX187" fmla="*/ 804862 w 1870075"/>
                  <a:gd name="connsiteY187" fmla="*/ 379412 h 1277937"/>
                  <a:gd name="connsiteX188" fmla="*/ 806450 w 1870075"/>
                  <a:gd name="connsiteY188" fmla="*/ 374650 h 1277937"/>
                  <a:gd name="connsiteX189" fmla="*/ 808037 w 1870075"/>
                  <a:gd name="connsiteY189" fmla="*/ 368300 h 1277937"/>
                  <a:gd name="connsiteX190" fmla="*/ 809625 w 1870075"/>
                  <a:gd name="connsiteY190" fmla="*/ 363537 h 1277937"/>
                  <a:gd name="connsiteX191" fmla="*/ 811212 w 1870075"/>
                  <a:gd name="connsiteY191" fmla="*/ 355600 h 1277937"/>
                  <a:gd name="connsiteX192" fmla="*/ 814387 w 1870075"/>
                  <a:gd name="connsiteY192" fmla="*/ 349250 h 1277937"/>
                  <a:gd name="connsiteX193" fmla="*/ 815975 w 1870075"/>
                  <a:gd name="connsiteY193" fmla="*/ 341312 h 1277937"/>
                  <a:gd name="connsiteX194" fmla="*/ 817562 w 1870075"/>
                  <a:gd name="connsiteY194" fmla="*/ 336550 h 1277937"/>
                  <a:gd name="connsiteX195" fmla="*/ 822325 w 1870075"/>
                  <a:gd name="connsiteY195" fmla="*/ 319087 h 1277937"/>
                  <a:gd name="connsiteX196" fmla="*/ 823912 w 1870075"/>
                  <a:gd name="connsiteY196" fmla="*/ 314325 h 1277937"/>
                  <a:gd name="connsiteX197" fmla="*/ 831850 w 1870075"/>
                  <a:gd name="connsiteY197" fmla="*/ 303212 h 1277937"/>
                  <a:gd name="connsiteX198" fmla="*/ 833437 w 1870075"/>
                  <a:gd name="connsiteY198" fmla="*/ 296862 h 1277937"/>
                  <a:gd name="connsiteX199" fmla="*/ 833437 w 1870075"/>
                  <a:gd name="connsiteY199" fmla="*/ 292100 h 1277937"/>
                  <a:gd name="connsiteX200" fmla="*/ 835025 w 1870075"/>
                  <a:gd name="connsiteY200" fmla="*/ 285750 h 1277937"/>
                  <a:gd name="connsiteX201" fmla="*/ 839787 w 1870075"/>
                  <a:gd name="connsiteY201" fmla="*/ 280987 h 1277937"/>
                  <a:gd name="connsiteX202" fmla="*/ 844550 w 1870075"/>
                  <a:gd name="connsiteY202" fmla="*/ 274637 h 1277937"/>
                  <a:gd name="connsiteX203" fmla="*/ 846137 w 1870075"/>
                  <a:gd name="connsiteY203" fmla="*/ 269875 h 1277937"/>
                  <a:gd name="connsiteX204" fmla="*/ 847725 w 1870075"/>
                  <a:gd name="connsiteY204" fmla="*/ 263525 h 1277937"/>
                  <a:gd name="connsiteX205" fmla="*/ 855662 w 1870075"/>
                  <a:gd name="connsiteY205" fmla="*/ 254000 h 1277937"/>
                  <a:gd name="connsiteX206" fmla="*/ 857250 w 1870075"/>
                  <a:gd name="connsiteY206" fmla="*/ 249237 h 1277937"/>
                  <a:gd name="connsiteX207" fmla="*/ 866775 w 1870075"/>
                  <a:gd name="connsiteY207" fmla="*/ 239712 h 1277937"/>
                  <a:gd name="connsiteX208" fmla="*/ 869950 w 1870075"/>
                  <a:gd name="connsiteY208" fmla="*/ 230187 h 1277937"/>
                  <a:gd name="connsiteX209" fmla="*/ 873125 w 1870075"/>
                  <a:gd name="connsiteY209" fmla="*/ 219075 h 1277937"/>
                  <a:gd name="connsiteX210" fmla="*/ 879475 w 1870075"/>
                  <a:gd name="connsiteY210" fmla="*/ 209550 h 1277937"/>
                  <a:gd name="connsiteX211" fmla="*/ 881062 w 1870075"/>
                  <a:gd name="connsiteY211" fmla="*/ 204787 h 1277937"/>
                  <a:gd name="connsiteX212" fmla="*/ 884237 w 1870075"/>
                  <a:gd name="connsiteY212" fmla="*/ 193675 h 1277937"/>
                  <a:gd name="connsiteX213" fmla="*/ 887412 w 1870075"/>
                  <a:gd name="connsiteY213" fmla="*/ 188912 h 1277937"/>
                  <a:gd name="connsiteX214" fmla="*/ 889000 w 1870075"/>
                  <a:gd name="connsiteY214" fmla="*/ 184150 h 1277937"/>
                  <a:gd name="connsiteX215" fmla="*/ 895350 w 1870075"/>
                  <a:gd name="connsiteY215" fmla="*/ 174625 h 1277937"/>
                  <a:gd name="connsiteX216" fmla="*/ 900112 w 1870075"/>
                  <a:gd name="connsiteY216" fmla="*/ 165100 h 1277937"/>
                  <a:gd name="connsiteX217" fmla="*/ 903287 w 1870075"/>
                  <a:gd name="connsiteY217" fmla="*/ 158750 h 1277937"/>
                  <a:gd name="connsiteX218" fmla="*/ 908050 w 1870075"/>
                  <a:gd name="connsiteY218" fmla="*/ 155575 h 1277937"/>
                  <a:gd name="connsiteX219" fmla="*/ 919162 w 1870075"/>
                  <a:gd name="connsiteY219" fmla="*/ 142875 h 1277937"/>
                  <a:gd name="connsiteX220" fmla="*/ 927100 w 1870075"/>
                  <a:gd name="connsiteY220" fmla="*/ 131762 h 1277937"/>
                  <a:gd name="connsiteX221" fmla="*/ 931862 w 1870075"/>
                  <a:gd name="connsiteY221" fmla="*/ 130175 h 1277937"/>
                  <a:gd name="connsiteX222" fmla="*/ 947737 w 1870075"/>
                  <a:gd name="connsiteY222" fmla="*/ 119062 h 1277937"/>
                  <a:gd name="connsiteX223" fmla="*/ 958850 w 1870075"/>
                  <a:gd name="connsiteY223" fmla="*/ 111125 h 1277937"/>
                  <a:gd name="connsiteX224" fmla="*/ 962025 w 1870075"/>
                  <a:gd name="connsiteY224" fmla="*/ 106362 h 1277937"/>
                  <a:gd name="connsiteX225" fmla="*/ 976312 w 1870075"/>
                  <a:gd name="connsiteY225" fmla="*/ 100012 h 1277937"/>
                  <a:gd name="connsiteX226" fmla="*/ 981075 w 1870075"/>
                  <a:gd name="connsiteY226" fmla="*/ 98425 h 1277937"/>
                  <a:gd name="connsiteX227" fmla="*/ 1004887 w 1870075"/>
                  <a:gd name="connsiteY227" fmla="*/ 100012 h 1277937"/>
                  <a:gd name="connsiteX228" fmla="*/ 1017587 w 1870075"/>
                  <a:gd name="connsiteY228" fmla="*/ 107950 h 1277937"/>
                  <a:gd name="connsiteX229" fmla="*/ 1020762 w 1870075"/>
                  <a:gd name="connsiteY229" fmla="*/ 112712 h 1277937"/>
                  <a:gd name="connsiteX230" fmla="*/ 1025525 w 1870075"/>
                  <a:gd name="connsiteY230" fmla="*/ 114300 h 1277937"/>
                  <a:gd name="connsiteX231" fmla="*/ 1030287 w 1870075"/>
                  <a:gd name="connsiteY231" fmla="*/ 117475 h 1277937"/>
                  <a:gd name="connsiteX232" fmla="*/ 1033462 w 1870075"/>
                  <a:gd name="connsiteY232" fmla="*/ 122237 h 1277937"/>
                  <a:gd name="connsiteX233" fmla="*/ 1038225 w 1870075"/>
                  <a:gd name="connsiteY233" fmla="*/ 123825 h 1277937"/>
                  <a:gd name="connsiteX234" fmla="*/ 1039812 w 1870075"/>
                  <a:gd name="connsiteY234" fmla="*/ 128587 h 1277937"/>
                  <a:gd name="connsiteX235" fmla="*/ 1049337 w 1870075"/>
                  <a:gd name="connsiteY235" fmla="*/ 138112 h 1277937"/>
                  <a:gd name="connsiteX236" fmla="*/ 1052512 w 1870075"/>
                  <a:gd name="connsiteY236" fmla="*/ 142875 h 1277937"/>
                  <a:gd name="connsiteX237" fmla="*/ 1054100 w 1870075"/>
                  <a:gd name="connsiteY237" fmla="*/ 147637 h 1277937"/>
                  <a:gd name="connsiteX238" fmla="*/ 1058862 w 1870075"/>
                  <a:gd name="connsiteY238" fmla="*/ 150812 h 1277937"/>
                  <a:gd name="connsiteX239" fmla="*/ 1063625 w 1870075"/>
                  <a:gd name="connsiteY239" fmla="*/ 168275 h 1277937"/>
                  <a:gd name="connsiteX240" fmla="*/ 1065212 w 1870075"/>
                  <a:gd name="connsiteY240" fmla="*/ 173037 h 1277937"/>
                  <a:gd name="connsiteX241" fmla="*/ 1068387 w 1870075"/>
                  <a:gd name="connsiteY241" fmla="*/ 177800 h 1277937"/>
                  <a:gd name="connsiteX242" fmla="*/ 1071562 w 1870075"/>
                  <a:gd name="connsiteY242" fmla="*/ 187325 h 1277937"/>
                  <a:gd name="connsiteX243" fmla="*/ 1073150 w 1870075"/>
                  <a:gd name="connsiteY243" fmla="*/ 192087 h 1277937"/>
                  <a:gd name="connsiteX244" fmla="*/ 1076325 w 1870075"/>
                  <a:gd name="connsiteY244" fmla="*/ 196850 h 1277937"/>
                  <a:gd name="connsiteX245" fmla="*/ 1077912 w 1870075"/>
                  <a:gd name="connsiteY245" fmla="*/ 201612 h 1277937"/>
                  <a:gd name="connsiteX246" fmla="*/ 1081087 w 1870075"/>
                  <a:gd name="connsiteY246" fmla="*/ 206375 h 1277937"/>
                  <a:gd name="connsiteX247" fmla="*/ 1082675 w 1870075"/>
                  <a:gd name="connsiteY247" fmla="*/ 212725 h 1277937"/>
                  <a:gd name="connsiteX248" fmla="*/ 1084262 w 1870075"/>
                  <a:gd name="connsiteY248" fmla="*/ 217487 h 1277937"/>
                  <a:gd name="connsiteX249" fmla="*/ 1090612 w 1870075"/>
                  <a:gd name="connsiteY249" fmla="*/ 242887 h 1277937"/>
                  <a:gd name="connsiteX250" fmla="*/ 1092200 w 1870075"/>
                  <a:gd name="connsiteY250" fmla="*/ 249237 h 1277937"/>
                  <a:gd name="connsiteX251" fmla="*/ 1093787 w 1870075"/>
                  <a:gd name="connsiteY251" fmla="*/ 257175 h 1277937"/>
                  <a:gd name="connsiteX252" fmla="*/ 1095375 w 1870075"/>
                  <a:gd name="connsiteY252" fmla="*/ 261937 h 1277937"/>
                  <a:gd name="connsiteX253" fmla="*/ 1096962 w 1870075"/>
                  <a:gd name="connsiteY253" fmla="*/ 268287 h 1277937"/>
                  <a:gd name="connsiteX254" fmla="*/ 1104900 w 1870075"/>
                  <a:gd name="connsiteY254" fmla="*/ 290512 h 1277937"/>
                  <a:gd name="connsiteX255" fmla="*/ 1106487 w 1870075"/>
                  <a:gd name="connsiteY255" fmla="*/ 296862 h 1277937"/>
                  <a:gd name="connsiteX256" fmla="*/ 1108075 w 1870075"/>
                  <a:gd name="connsiteY256" fmla="*/ 301625 h 1277937"/>
                  <a:gd name="connsiteX257" fmla="*/ 1112837 w 1870075"/>
                  <a:gd name="connsiteY257" fmla="*/ 319087 h 1277937"/>
                  <a:gd name="connsiteX258" fmla="*/ 1116012 w 1870075"/>
                  <a:gd name="connsiteY258" fmla="*/ 323850 h 1277937"/>
                  <a:gd name="connsiteX259" fmla="*/ 1117600 w 1870075"/>
                  <a:gd name="connsiteY259" fmla="*/ 330200 h 1277937"/>
                  <a:gd name="connsiteX260" fmla="*/ 1120775 w 1870075"/>
                  <a:gd name="connsiteY260" fmla="*/ 339725 h 1277937"/>
                  <a:gd name="connsiteX261" fmla="*/ 1123950 w 1870075"/>
                  <a:gd name="connsiteY261" fmla="*/ 352425 h 1277937"/>
                  <a:gd name="connsiteX262" fmla="*/ 1125537 w 1870075"/>
                  <a:gd name="connsiteY262" fmla="*/ 363537 h 1277937"/>
                  <a:gd name="connsiteX263" fmla="*/ 1128712 w 1870075"/>
                  <a:gd name="connsiteY263" fmla="*/ 374650 h 1277937"/>
                  <a:gd name="connsiteX264" fmla="*/ 1125537 w 1870075"/>
                  <a:gd name="connsiteY264" fmla="*/ 384175 h 1277937"/>
                  <a:gd name="connsiteX265" fmla="*/ 1127523 w 1870075"/>
                  <a:gd name="connsiteY265" fmla="*/ 383778 h 1277937"/>
                  <a:gd name="connsiteX266" fmla="*/ 1127124 w 1870075"/>
                  <a:gd name="connsiteY266" fmla="*/ 407987 h 1277937"/>
                  <a:gd name="connsiteX267" fmla="*/ 1129506 w 1870075"/>
                  <a:gd name="connsiteY267" fmla="*/ 411560 h 1277937"/>
                  <a:gd name="connsiteX268" fmla="*/ 1136650 w 1870075"/>
                  <a:gd name="connsiteY268" fmla="*/ 412750 h 1277937"/>
                  <a:gd name="connsiteX269" fmla="*/ 1135062 w 1870075"/>
                  <a:gd name="connsiteY269" fmla="*/ 427037 h 1277937"/>
                  <a:gd name="connsiteX270" fmla="*/ 1146175 w 1870075"/>
                  <a:gd name="connsiteY270" fmla="*/ 428624 h 1277937"/>
                  <a:gd name="connsiteX271" fmla="*/ 1141015 w 1870075"/>
                  <a:gd name="connsiteY271" fmla="*/ 448865 h 1277937"/>
                  <a:gd name="connsiteX272" fmla="*/ 1146174 w 1870075"/>
                  <a:gd name="connsiteY272" fmla="*/ 458391 h 1277937"/>
                  <a:gd name="connsiteX273" fmla="*/ 1146175 w 1870075"/>
                  <a:gd name="connsiteY273" fmla="*/ 471487 h 1277937"/>
                  <a:gd name="connsiteX274" fmla="*/ 1147762 w 1870075"/>
                  <a:gd name="connsiteY274" fmla="*/ 476250 h 1277937"/>
                  <a:gd name="connsiteX275" fmla="*/ 1149350 w 1870075"/>
                  <a:gd name="connsiteY275" fmla="*/ 481012 h 1277937"/>
                  <a:gd name="connsiteX276" fmla="*/ 1150937 w 1870075"/>
                  <a:gd name="connsiteY276" fmla="*/ 487362 h 1277937"/>
                  <a:gd name="connsiteX277" fmla="*/ 1154112 w 1870075"/>
                  <a:gd name="connsiteY277" fmla="*/ 492125 h 1277937"/>
                  <a:gd name="connsiteX278" fmla="*/ 1157287 w 1870075"/>
                  <a:gd name="connsiteY278" fmla="*/ 501650 h 1277937"/>
                  <a:gd name="connsiteX279" fmla="*/ 1162050 w 1870075"/>
                  <a:gd name="connsiteY279" fmla="*/ 517525 h 1277937"/>
                  <a:gd name="connsiteX280" fmla="*/ 1165225 w 1870075"/>
                  <a:gd name="connsiteY280" fmla="*/ 531812 h 1277937"/>
                  <a:gd name="connsiteX281" fmla="*/ 1162447 w 1870075"/>
                  <a:gd name="connsiteY281" fmla="*/ 546100 h 1277937"/>
                  <a:gd name="connsiteX282" fmla="*/ 1171575 w 1870075"/>
                  <a:gd name="connsiteY282" fmla="*/ 571500 h 1277937"/>
                  <a:gd name="connsiteX283" fmla="*/ 1173162 w 1870075"/>
                  <a:gd name="connsiteY283" fmla="*/ 576262 h 1277937"/>
                  <a:gd name="connsiteX284" fmla="*/ 1176337 w 1870075"/>
                  <a:gd name="connsiteY284" fmla="*/ 592137 h 1277937"/>
                  <a:gd name="connsiteX285" fmla="*/ 1177925 w 1870075"/>
                  <a:gd name="connsiteY285" fmla="*/ 596900 h 1277937"/>
                  <a:gd name="connsiteX286" fmla="*/ 1181100 w 1870075"/>
                  <a:gd name="connsiteY286" fmla="*/ 601662 h 1277937"/>
                  <a:gd name="connsiteX287" fmla="*/ 1182687 w 1870075"/>
                  <a:gd name="connsiteY287" fmla="*/ 608012 h 1277937"/>
                  <a:gd name="connsiteX288" fmla="*/ 1185862 w 1870075"/>
                  <a:gd name="connsiteY288" fmla="*/ 619125 h 1277937"/>
                  <a:gd name="connsiteX289" fmla="*/ 1189037 w 1870075"/>
                  <a:gd name="connsiteY289" fmla="*/ 635000 h 1277937"/>
                  <a:gd name="connsiteX290" fmla="*/ 1190625 w 1870075"/>
                  <a:gd name="connsiteY290" fmla="*/ 639762 h 1277937"/>
                  <a:gd name="connsiteX291" fmla="*/ 1193800 w 1870075"/>
                  <a:gd name="connsiteY291" fmla="*/ 644525 h 1277937"/>
                  <a:gd name="connsiteX292" fmla="*/ 1198562 w 1870075"/>
                  <a:gd name="connsiteY292" fmla="*/ 660400 h 1277937"/>
                  <a:gd name="connsiteX293" fmla="*/ 1200150 w 1870075"/>
                  <a:gd name="connsiteY293" fmla="*/ 666750 h 1277937"/>
                  <a:gd name="connsiteX294" fmla="*/ 1203325 w 1870075"/>
                  <a:gd name="connsiteY294" fmla="*/ 676275 h 1277937"/>
                  <a:gd name="connsiteX295" fmla="*/ 1206500 w 1870075"/>
                  <a:gd name="connsiteY295" fmla="*/ 685800 h 1277937"/>
                  <a:gd name="connsiteX296" fmla="*/ 1211262 w 1870075"/>
                  <a:gd name="connsiteY296" fmla="*/ 703262 h 1277937"/>
                  <a:gd name="connsiteX297" fmla="*/ 1214437 w 1870075"/>
                  <a:gd name="connsiteY297" fmla="*/ 725487 h 1277937"/>
                  <a:gd name="connsiteX298" fmla="*/ 1216025 w 1870075"/>
                  <a:gd name="connsiteY298" fmla="*/ 730250 h 1277937"/>
                  <a:gd name="connsiteX299" fmla="*/ 1217612 w 1870075"/>
                  <a:gd name="connsiteY299" fmla="*/ 736600 h 1277937"/>
                  <a:gd name="connsiteX300" fmla="*/ 1220787 w 1870075"/>
                  <a:gd name="connsiteY300" fmla="*/ 742950 h 1277937"/>
                  <a:gd name="connsiteX301" fmla="*/ 1223962 w 1870075"/>
                  <a:gd name="connsiteY301" fmla="*/ 754062 h 1277937"/>
                  <a:gd name="connsiteX302" fmla="*/ 1228725 w 1870075"/>
                  <a:gd name="connsiteY302" fmla="*/ 766762 h 1277937"/>
                  <a:gd name="connsiteX303" fmla="*/ 1235075 w 1870075"/>
                  <a:gd name="connsiteY303" fmla="*/ 784225 h 1277937"/>
                  <a:gd name="connsiteX304" fmla="*/ 1236662 w 1870075"/>
                  <a:gd name="connsiteY304" fmla="*/ 790575 h 1277937"/>
                  <a:gd name="connsiteX305" fmla="*/ 1241425 w 1870075"/>
                  <a:gd name="connsiteY305" fmla="*/ 809625 h 1277937"/>
                  <a:gd name="connsiteX306" fmla="*/ 1243012 w 1870075"/>
                  <a:gd name="connsiteY306" fmla="*/ 833437 h 1277937"/>
                  <a:gd name="connsiteX307" fmla="*/ 1246187 w 1870075"/>
                  <a:gd name="connsiteY307" fmla="*/ 838200 h 1277937"/>
                  <a:gd name="connsiteX308" fmla="*/ 1247775 w 1870075"/>
                  <a:gd name="connsiteY308" fmla="*/ 842962 h 1277937"/>
                  <a:gd name="connsiteX309" fmla="*/ 1250950 w 1870075"/>
                  <a:gd name="connsiteY309" fmla="*/ 862012 h 1277937"/>
                  <a:gd name="connsiteX310" fmla="*/ 1253728 w 1870075"/>
                  <a:gd name="connsiteY310" fmla="*/ 889000 h 1277937"/>
                  <a:gd name="connsiteX311" fmla="*/ 1258491 w 1870075"/>
                  <a:gd name="connsiteY311" fmla="*/ 890190 h 1277937"/>
                  <a:gd name="connsiteX312" fmla="*/ 1268412 w 1870075"/>
                  <a:gd name="connsiteY312" fmla="*/ 914400 h 1277937"/>
                  <a:gd name="connsiteX313" fmla="*/ 1266825 w 1870075"/>
                  <a:gd name="connsiteY313" fmla="*/ 942975 h 1277937"/>
                  <a:gd name="connsiteX314" fmla="*/ 1273174 w 1870075"/>
                  <a:gd name="connsiteY314" fmla="*/ 939800 h 1277937"/>
                  <a:gd name="connsiteX315" fmla="*/ 1273175 w 1870075"/>
                  <a:gd name="connsiteY315" fmla="*/ 955675 h 1277937"/>
                  <a:gd name="connsiteX316" fmla="*/ 1277937 w 1870075"/>
                  <a:gd name="connsiteY316" fmla="*/ 968375 h 1277937"/>
                  <a:gd name="connsiteX317" fmla="*/ 1279525 w 1870075"/>
                  <a:gd name="connsiteY317" fmla="*/ 973137 h 1277937"/>
                  <a:gd name="connsiteX318" fmla="*/ 1285875 w 1870075"/>
                  <a:gd name="connsiteY318" fmla="*/ 982662 h 1277937"/>
                  <a:gd name="connsiteX319" fmla="*/ 1289050 w 1870075"/>
                  <a:gd name="connsiteY319" fmla="*/ 987425 h 1277937"/>
                  <a:gd name="connsiteX320" fmla="*/ 1292225 w 1870075"/>
                  <a:gd name="connsiteY320" fmla="*/ 992187 h 1277937"/>
                  <a:gd name="connsiteX321" fmla="*/ 1298575 w 1870075"/>
                  <a:gd name="connsiteY321" fmla="*/ 1003300 h 1277937"/>
                  <a:gd name="connsiteX322" fmla="*/ 1304925 w 1870075"/>
                  <a:gd name="connsiteY322" fmla="*/ 1022350 h 1277937"/>
                  <a:gd name="connsiteX323" fmla="*/ 1306512 w 1870075"/>
                  <a:gd name="connsiteY323" fmla="*/ 1027112 h 1277937"/>
                  <a:gd name="connsiteX324" fmla="*/ 1314450 w 1870075"/>
                  <a:gd name="connsiteY324" fmla="*/ 1038225 h 1277937"/>
                  <a:gd name="connsiteX325" fmla="*/ 1316037 w 1870075"/>
                  <a:gd name="connsiteY325" fmla="*/ 1042987 h 1277937"/>
                  <a:gd name="connsiteX326" fmla="*/ 1319212 w 1870075"/>
                  <a:gd name="connsiteY326" fmla="*/ 1047750 h 1277937"/>
                  <a:gd name="connsiteX327" fmla="*/ 1322387 w 1870075"/>
                  <a:gd name="connsiteY327" fmla="*/ 1060450 h 1277937"/>
                  <a:gd name="connsiteX328" fmla="*/ 1333500 w 1870075"/>
                  <a:gd name="connsiteY328" fmla="*/ 1084262 h 1277937"/>
                  <a:gd name="connsiteX329" fmla="*/ 1335087 w 1870075"/>
                  <a:gd name="connsiteY329" fmla="*/ 1090612 h 1277937"/>
                  <a:gd name="connsiteX330" fmla="*/ 1341437 w 1870075"/>
                  <a:gd name="connsiteY330" fmla="*/ 1100137 h 1277937"/>
                  <a:gd name="connsiteX331" fmla="*/ 1347787 w 1870075"/>
                  <a:gd name="connsiteY331" fmla="*/ 1117600 h 1277937"/>
                  <a:gd name="connsiteX332" fmla="*/ 1352550 w 1870075"/>
                  <a:gd name="connsiteY332" fmla="*/ 1120775 h 1277937"/>
                  <a:gd name="connsiteX333" fmla="*/ 1355725 w 1870075"/>
                  <a:gd name="connsiteY333" fmla="*/ 1125537 h 1277937"/>
                  <a:gd name="connsiteX334" fmla="*/ 1357312 w 1870075"/>
                  <a:gd name="connsiteY334" fmla="*/ 1130300 h 1277937"/>
                  <a:gd name="connsiteX335" fmla="*/ 1370012 w 1870075"/>
                  <a:gd name="connsiteY335" fmla="*/ 1147762 h 1277937"/>
                  <a:gd name="connsiteX336" fmla="*/ 1374775 w 1870075"/>
                  <a:gd name="connsiteY336" fmla="*/ 1150937 h 1277937"/>
                  <a:gd name="connsiteX337" fmla="*/ 1379537 w 1870075"/>
                  <a:gd name="connsiteY337" fmla="*/ 1157287 h 1277937"/>
                  <a:gd name="connsiteX338" fmla="*/ 1382712 w 1870075"/>
                  <a:gd name="connsiteY338" fmla="*/ 1162050 h 1277937"/>
                  <a:gd name="connsiteX339" fmla="*/ 1392237 w 1870075"/>
                  <a:gd name="connsiteY339" fmla="*/ 1169987 h 1277937"/>
                  <a:gd name="connsiteX340" fmla="*/ 1400175 w 1870075"/>
                  <a:gd name="connsiteY340" fmla="*/ 1176337 h 1277937"/>
                  <a:gd name="connsiteX341" fmla="*/ 1414462 w 1870075"/>
                  <a:gd name="connsiteY341" fmla="*/ 1189037 h 1277937"/>
                  <a:gd name="connsiteX342" fmla="*/ 1417637 w 1870075"/>
                  <a:gd name="connsiteY342" fmla="*/ 1193800 h 1277937"/>
                  <a:gd name="connsiteX343" fmla="*/ 1420812 w 1870075"/>
                  <a:gd name="connsiteY343" fmla="*/ 1200150 h 1277937"/>
                  <a:gd name="connsiteX344" fmla="*/ 1425575 w 1870075"/>
                  <a:gd name="connsiteY344" fmla="*/ 1201737 h 1277937"/>
                  <a:gd name="connsiteX345" fmla="*/ 1431925 w 1870075"/>
                  <a:gd name="connsiteY345" fmla="*/ 1214437 h 1277937"/>
                  <a:gd name="connsiteX346" fmla="*/ 1455737 w 1870075"/>
                  <a:gd name="connsiteY346" fmla="*/ 1228725 h 1277937"/>
                  <a:gd name="connsiteX347" fmla="*/ 1471612 w 1870075"/>
                  <a:gd name="connsiteY347" fmla="*/ 1233487 h 1277937"/>
                  <a:gd name="connsiteX348" fmla="*/ 1477962 w 1870075"/>
                  <a:gd name="connsiteY348" fmla="*/ 1236662 h 1277937"/>
                  <a:gd name="connsiteX349" fmla="*/ 1482725 w 1870075"/>
                  <a:gd name="connsiteY349" fmla="*/ 1239837 h 1277937"/>
                  <a:gd name="connsiteX350" fmla="*/ 1489075 w 1870075"/>
                  <a:gd name="connsiteY350" fmla="*/ 1241425 h 1277937"/>
                  <a:gd name="connsiteX351" fmla="*/ 1498600 w 1870075"/>
                  <a:gd name="connsiteY351" fmla="*/ 1244600 h 1277937"/>
                  <a:gd name="connsiteX352" fmla="*/ 1519237 w 1870075"/>
                  <a:gd name="connsiteY352" fmla="*/ 1249362 h 1277937"/>
                  <a:gd name="connsiteX353" fmla="*/ 1533525 w 1870075"/>
                  <a:gd name="connsiteY353" fmla="*/ 1254125 h 1277937"/>
                  <a:gd name="connsiteX354" fmla="*/ 1538287 w 1870075"/>
                  <a:gd name="connsiteY354" fmla="*/ 1255712 h 1277937"/>
                  <a:gd name="connsiteX355" fmla="*/ 1562100 w 1870075"/>
                  <a:gd name="connsiteY355" fmla="*/ 1258887 h 1277937"/>
                  <a:gd name="connsiteX356" fmla="*/ 1566862 w 1870075"/>
                  <a:gd name="connsiteY356" fmla="*/ 1260475 h 1277937"/>
                  <a:gd name="connsiteX357" fmla="*/ 1604962 w 1870075"/>
                  <a:gd name="connsiteY357" fmla="*/ 1260475 h 1277937"/>
                  <a:gd name="connsiteX358" fmla="*/ 1617662 w 1870075"/>
                  <a:gd name="connsiteY358" fmla="*/ 1269603 h 1277937"/>
                  <a:gd name="connsiteX359" fmla="*/ 1618853 w 1870075"/>
                  <a:gd name="connsiteY359" fmla="*/ 1262856 h 1277937"/>
                  <a:gd name="connsiteX360" fmla="*/ 1634330 w 1870075"/>
                  <a:gd name="connsiteY360" fmla="*/ 1270397 h 1277937"/>
                  <a:gd name="connsiteX361" fmla="*/ 1651000 w 1870075"/>
                  <a:gd name="connsiteY361" fmla="*/ 1262062 h 1277937"/>
                  <a:gd name="connsiteX362" fmla="*/ 1655762 w 1870075"/>
                  <a:gd name="connsiteY362" fmla="*/ 1263650 h 1277937"/>
                  <a:gd name="connsiteX363" fmla="*/ 1670050 w 1870075"/>
                  <a:gd name="connsiteY363" fmla="*/ 1266825 h 1277937"/>
                  <a:gd name="connsiteX364" fmla="*/ 1682750 w 1870075"/>
                  <a:gd name="connsiteY364" fmla="*/ 1270000 h 1277937"/>
                  <a:gd name="connsiteX365" fmla="*/ 1689100 w 1870075"/>
                  <a:gd name="connsiteY365" fmla="*/ 1271587 h 1277937"/>
                  <a:gd name="connsiteX366" fmla="*/ 1693862 w 1870075"/>
                  <a:gd name="connsiteY366" fmla="*/ 1273175 h 1277937"/>
                  <a:gd name="connsiteX367" fmla="*/ 1706562 w 1870075"/>
                  <a:gd name="connsiteY367" fmla="*/ 1274762 h 1277937"/>
                  <a:gd name="connsiteX368" fmla="*/ 1711325 w 1870075"/>
                  <a:gd name="connsiteY368" fmla="*/ 1276350 h 1277937"/>
                  <a:gd name="connsiteX369" fmla="*/ 1730375 w 1870075"/>
                  <a:gd name="connsiteY369" fmla="*/ 1273572 h 1277937"/>
                  <a:gd name="connsiteX370" fmla="*/ 1749425 w 1870075"/>
                  <a:gd name="connsiteY370" fmla="*/ 1277937 h 1277937"/>
                  <a:gd name="connsiteX371" fmla="*/ 1755775 w 1870075"/>
                  <a:gd name="connsiteY371" fmla="*/ 1276350 h 1277937"/>
                  <a:gd name="connsiteX372" fmla="*/ 1779587 w 1870075"/>
                  <a:gd name="connsiteY372" fmla="*/ 1273175 h 1277937"/>
                  <a:gd name="connsiteX373" fmla="*/ 1789112 w 1870075"/>
                  <a:gd name="connsiteY373" fmla="*/ 1270000 h 1277937"/>
                  <a:gd name="connsiteX374" fmla="*/ 1795462 w 1870075"/>
                  <a:gd name="connsiteY374" fmla="*/ 1268412 h 1277937"/>
                  <a:gd name="connsiteX375" fmla="*/ 1808162 w 1870075"/>
                  <a:gd name="connsiteY375" fmla="*/ 1263650 h 1277937"/>
                  <a:gd name="connsiteX376" fmla="*/ 1870075 w 1870075"/>
                  <a:gd name="connsiteY376" fmla="*/ 1260475 h 1277937"/>
                  <a:gd name="connsiteX377" fmla="*/ 1868487 w 1870075"/>
                  <a:gd name="connsiteY377" fmla="*/ 1250950 h 1277937"/>
                  <a:gd name="connsiteX378" fmla="*/ 1866900 w 1870075"/>
                  <a:gd name="connsiteY378" fmla="*/ 1246187 h 1277937"/>
                  <a:gd name="connsiteX0" fmla="*/ 0 w 1870075"/>
                  <a:gd name="connsiteY0" fmla="*/ 0 h 1277937"/>
                  <a:gd name="connsiteX1" fmla="*/ 4762 w 1870075"/>
                  <a:gd name="connsiteY1" fmla="*/ 12700 h 1277937"/>
                  <a:gd name="connsiteX2" fmla="*/ 6350 w 1870075"/>
                  <a:gd name="connsiteY2" fmla="*/ 22225 h 1277937"/>
                  <a:gd name="connsiteX3" fmla="*/ 7937 w 1870075"/>
                  <a:gd name="connsiteY3" fmla="*/ 49212 h 1277937"/>
                  <a:gd name="connsiteX4" fmla="*/ 11112 w 1870075"/>
                  <a:gd name="connsiteY4" fmla="*/ 96837 h 1277937"/>
                  <a:gd name="connsiteX5" fmla="*/ 12700 w 1870075"/>
                  <a:gd name="connsiteY5" fmla="*/ 165100 h 1277937"/>
                  <a:gd name="connsiteX6" fmla="*/ 14287 w 1870075"/>
                  <a:gd name="connsiteY6" fmla="*/ 223837 h 1277937"/>
                  <a:gd name="connsiteX7" fmla="*/ 17462 w 1870075"/>
                  <a:gd name="connsiteY7" fmla="*/ 236537 h 1277937"/>
                  <a:gd name="connsiteX8" fmla="*/ 20637 w 1870075"/>
                  <a:gd name="connsiteY8" fmla="*/ 280987 h 1277937"/>
                  <a:gd name="connsiteX9" fmla="*/ 22225 w 1870075"/>
                  <a:gd name="connsiteY9" fmla="*/ 409575 h 1277937"/>
                  <a:gd name="connsiteX10" fmla="*/ 25400 w 1870075"/>
                  <a:gd name="connsiteY10" fmla="*/ 460375 h 1277937"/>
                  <a:gd name="connsiteX11" fmla="*/ 26987 w 1870075"/>
                  <a:gd name="connsiteY11" fmla="*/ 517525 h 1277937"/>
                  <a:gd name="connsiteX12" fmla="*/ 31750 w 1870075"/>
                  <a:gd name="connsiteY12" fmla="*/ 520700 h 1277937"/>
                  <a:gd name="connsiteX13" fmla="*/ 33337 w 1870075"/>
                  <a:gd name="connsiteY13" fmla="*/ 525462 h 1277937"/>
                  <a:gd name="connsiteX14" fmla="*/ 34925 w 1870075"/>
                  <a:gd name="connsiteY14" fmla="*/ 536575 h 1277937"/>
                  <a:gd name="connsiteX15" fmla="*/ 36512 w 1870075"/>
                  <a:gd name="connsiteY15" fmla="*/ 555625 h 1277937"/>
                  <a:gd name="connsiteX16" fmla="*/ 38100 w 1870075"/>
                  <a:gd name="connsiteY16" fmla="*/ 563562 h 1277937"/>
                  <a:gd name="connsiteX17" fmla="*/ 39687 w 1870075"/>
                  <a:gd name="connsiteY17" fmla="*/ 574675 h 1277937"/>
                  <a:gd name="connsiteX18" fmla="*/ 42862 w 1870075"/>
                  <a:gd name="connsiteY18" fmla="*/ 582612 h 1277937"/>
                  <a:gd name="connsiteX19" fmla="*/ 44450 w 1870075"/>
                  <a:gd name="connsiteY19" fmla="*/ 595312 h 1277937"/>
                  <a:gd name="connsiteX20" fmla="*/ 46037 w 1870075"/>
                  <a:gd name="connsiteY20" fmla="*/ 603250 h 1277937"/>
                  <a:gd name="connsiteX21" fmla="*/ 47625 w 1870075"/>
                  <a:gd name="connsiteY21" fmla="*/ 612775 h 1277937"/>
                  <a:gd name="connsiteX22" fmla="*/ 49212 w 1870075"/>
                  <a:gd name="connsiteY22" fmla="*/ 661987 h 1277937"/>
                  <a:gd name="connsiteX23" fmla="*/ 50800 w 1870075"/>
                  <a:gd name="connsiteY23" fmla="*/ 673100 h 1277937"/>
                  <a:gd name="connsiteX24" fmla="*/ 55562 w 1870075"/>
                  <a:gd name="connsiteY24" fmla="*/ 703262 h 1277937"/>
                  <a:gd name="connsiteX25" fmla="*/ 57150 w 1870075"/>
                  <a:gd name="connsiteY25" fmla="*/ 733425 h 1277937"/>
                  <a:gd name="connsiteX26" fmla="*/ 61912 w 1870075"/>
                  <a:gd name="connsiteY26" fmla="*/ 771525 h 1277937"/>
                  <a:gd name="connsiteX27" fmla="*/ 65087 w 1870075"/>
                  <a:gd name="connsiteY27" fmla="*/ 784225 h 1277937"/>
                  <a:gd name="connsiteX28" fmla="*/ 66675 w 1870075"/>
                  <a:gd name="connsiteY28" fmla="*/ 790575 h 1277937"/>
                  <a:gd name="connsiteX29" fmla="*/ 69850 w 1870075"/>
                  <a:gd name="connsiteY29" fmla="*/ 795337 h 1277937"/>
                  <a:gd name="connsiteX30" fmla="*/ 73025 w 1870075"/>
                  <a:gd name="connsiteY30" fmla="*/ 804862 h 1277937"/>
                  <a:gd name="connsiteX31" fmla="*/ 77787 w 1870075"/>
                  <a:gd name="connsiteY31" fmla="*/ 815975 h 1277937"/>
                  <a:gd name="connsiteX32" fmla="*/ 82550 w 1870075"/>
                  <a:gd name="connsiteY32" fmla="*/ 817562 h 1277937"/>
                  <a:gd name="connsiteX33" fmla="*/ 98425 w 1870075"/>
                  <a:gd name="connsiteY33" fmla="*/ 814387 h 1277937"/>
                  <a:gd name="connsiteX34" fmla="*/ 104775 w 1870075"/>
                  <a:gd name="connsiteY34" fmla="*/ 804862 h 1277937"/>
                  <a:gd name="connsiteX35" fmla="*/ 112712 w 1870075"/>
                  <a:gd name="connsiteY35" fmla="*/ 795337 h 1277937"/>
                  <a:gd name="connsiteX36" fmla="*/ 122237 w 1870075"/>
                  <a:gd name="connsiteY36" fmla="*/ 785812 h 1277937"/>
                  <a:gd name="connsiteX37" fmla="*/ 127000 w 1870075"/>
                  <a:gd name="connsiteY37" fmla="*/ 776287 h 1277937"/>
                  <a:gd name="connsiteX38" fmla="*/ 134937 w 1870075"/>
                  <a:gd name="connsiteY38" fmla="*/ 766762 h 1277937"/>
                  <a:gd name="connsiteX39" fmla="*/ 139700 w 1870075"/>
                  <a:gd name="connsiteY39" fmla="*/ 757237 h 1277937"/>
                  <a:gd name="connsiteX40" fmla="*/ 144462 w 1870075"/>
                  <a:gd name="connsiteY40" fmla="*/ 747712 h 1277937"/>
                  <a:gd name="connsiteX41" fmla="*/ 149225 w 1870075"/>
                  <a:gd name="connsiteY41" fmla="*/ 742950 h 1277937"/>
                  <a:gd name="connsiteX42" fmla="*/ 153987 w 1870075"/>
                  <a:gd name="connsiteY42" fmla="*/ 736600 h 1277937"/>
                  <a:gd name="connsiteX43" fmla="*/ 157162 w 1870075"/>
                  <a:gd name="connsiteY43" fmla="*/ 731837 h 1277937"/>
                  <a:gd name="connsiteX44" fmla="*/ 163512 w 1870075"/>
                  <a:gd name="connsiteY44" fmla="*/ 727075 h 1277937"/>
                  <a:gd name="connsiteX45" fmla="*/ 165100 w 1870075"/>
                  <a:gd name="connsiteY45" fmla="*/ 722312 h 1277937"/>
                  <a:gd name="connsiteX46" fmla="*/ 169862 w 1870075"/>
                  <a:gd name="connsiteY46" fmla="*/ 719137 h 1277937"/>
                  <a:gd name="connsiteX47" fmla="*/ 174625 w 1870075"/>
                  <a:gd name="connsiteY47" fmla="*/ 714375 h 1277937"/>
                  <a:gd name="connsiteX48" fmla="*/ 176212 w 1870075"/>
                  <a:gd name="connsiteY48" fmla="*/ 709612 h 1277937"/>
                  <a:gd name="connsiteX49" fmla="*/ 180975 w 1870075"/>
                  <a:gd name="connsiteY49" fmla="*/ 706437 h 1277937"/>
                  <a:gd name="connsiteX50" fmla="*/ 192087 w 1870075"/>
                  <a:gd name="connsiteY50" fmla="*/ 700087 h 1277937"/>
                  <a:gd name="connsiteX51" fmla="*/ 195262 w 1870075"/>
                  <a:gd name="connsiteY51" fmla="*/ 695325 h 1277937"/>
                  <a:gd name="connsiteX52" fmla="*/ 204787 w 1870075"/>
                  <a:gd name="connsiteY52" fmla="*/ 692150 h 1277937"/>
                  <a:gd name="connsiteX53" fmla="*/ 222250 w 1870075"/>
                  <a:gd name="connsiteY53" fmla="*/ 688975 h 1277937"/>
                  <a:gd name="connsiteX54" fmla="*/ 228600 w 1870075"/>
                  <a:gd name="connsiteY54" fmla="*/ 687387 h 1277937"/>
                  <a:gd name="connsiteX55" fmla="*/ 244475 w 1870075"/>
                  <a:gd name="connsiteY55" fmla="*/ 684212 h 1277937"/>
                  <a:gd name="connsiteX56" fmla="*/ 249237 w 1870075"/>
                  <a:gd name="connsiteY56" fmla="*/ 681037 h 1277937"/>
                  <a:gd name="connsiteX57" fmla="*/ 276225 w 1870075"/>
                  <a:gd name="connsiteY57" fmla="*/ 674687 h 1277937"/>
                  <a:gd name="connsiteX58" fmla="*/ 292100 w 1870075"/>
                  <a:gd name="connsiteY58" fmla="*/ 660400 h 1277937"/>
                  <a:gd name="connsiteX59" fmla="*/ 293687 w 1870075"/>
                  <a:gd name="connsiteY59" fmla="*/ 655637 h 1277937"/>
                  <a:gd name="connsiteX60" fmla="*/ 304800 w 1870075"/>
                  <a:gd name="connsiteY60" fmla="*/ 644525 h 1277937"/>
                  <a:gd name="connsiteX61" fmla="*/ 306387 w 1870075"/>
                  <a:gd name="connsiteY61" fmla="*/ 639762 h 1277937"/>
                  <a:gd name="connsiteX62" fmla="*/ 309562 w 1870075"/>
                  <a:gd name="connsiteY62" fmla="*/ 635000 h 1277937"/>
                  <a:gd name="connsiteX63" fmla="*/ 311150 w 1870075"/>
                  <a:gd name="connsiteY63" fmla="*/ 628650 h 1277937"/>
                  <a:gd name="connsiteX64" fmla="*/ 312737 w 1870075"/>
                  <a:gd name="connsiteY64" fmla="*/ 623887 h 1277937"/>
                  <a:gd name="connsiteX65" fmla="*/ 314325 w 1870075"/>
                  <a:gd name="connsiteY65" fmla="*/ 617537 h 1277937"/>
                  <a:gd name="connsiteX66" fmla="*/ 319087 w 1870075"/>
                  <a:gd name="connsiteY66" fmla="*/ 608012 h 1277937"/>
                  <a:gd name="connsiteX67" fmla="*/ 323850 w 1870075"/>
                  <a:gd name="connsiteY67" fmla="*/ 598487 h 1277937"/>
                  <a:gd name="connsiteX68" fmla="*/ 325437 w 1870075"/>
                  <a:gd name="connsiteY68" fmla="*/ 592137 h 1277937"/>
                  <a:gd name="connsiteX69" fmla="*/ 327025 w 1870075"/>
                  <a:gd name="connsiteY69" fmla="*/ 587375 h 1277937"/>
                  <a:gd name="connsiteX70" fmla="*/ 331787 w 1870075"/>
                  <a:gd name="connsiteY70" fmla="*/ 566737 h 1277937"/>
                  <a:gd name="connsiteX71" fmla="*/ 333375 w 1870075"/>
                  <a:gd name="connsiteY71" fmla="*/ 546100 h 1277937"/>
                  <a:gd name="connsiteX72" fmla="*/ 334962 w 1870075"/>
                  <a:gd name="connsiteY72" fmla="*/ 530225 h 1277937"/>
                  <a:gd name="connsiteX73" fmla="*/ 336550 w 1870075"/>
                  <a:gd name="connsiteY73" fmla="*/ 503237 h 1277937"/>
                  <a:gd name="connsiteX74" fmla="*/ 339725 w 1870075"/>
                  <a:gd name="connsiteY74" fmla="*/ 493712 h 1277937"/>
                  <a:gd name="connsiteX75" fmla="*/ 341312 w 1870075"/>
                  <a:gd name="connsiteY75" fmla="*/ 487362 h 1277937"/>
                  <a:gd name="connsiteX76" fmla="*/ 347662 w 1870075"/>
                  <a:gd name="connsiteY76" fmla="*/ 477837 h 1277937"/>
                  <a:gd name="connsiteX77" fmla="*/ 350837 w 1870075"/>
                  <a:gd name="connsiteY77" fmla="*/ 468312 h 1277937"/>
                  <a:gd name="connsiteX78" fmla="*/ 352425 w 1870075"/>
                  <a:gd name="connsiteY78" fmla="*/ 461962 h 1277937"/>
                  <a:gd name="connsiteX79" fmla="*/ 345281 w 1870075"/>
                  <a:gd name="connsiteY79" fmla="*/ 450453 h 1277937"/>
                  <a:gd name="connsiteX80" fmla="*/ 347265 w 1870075"/>
                  <a:gd name="connsiteY80" fmla="*/ 446087 h 1277937"/>
                  <a:gd name="connsiteX81" fmla="*/ 348854 w 1870075"/>
                  <a:gd name="connsiteY81" fmla="*/ 443706 h 1277937"/>
                  <a:gd name="connsiteX82" fmla="*/ 355600 w 1870075"/>
                  <a:gd name="connsiteY82" fmla="*/ 421084 h 1277937"/>
                  <a:gd name="connsiteX83" fmla="*/ 368300 w 1870075"/>
                  <a:gd name="connsiteY83" fmla="*/ 392112 h 1277937"/>
                  <a:gd name="connsiteX84" fmla="*/ 371475 w 1870075"/>
                  <a:gd name="connsiteY84" fmla="*/ 381000 h 1277937"/>
                  <a:gd name="connsiteX85" fmla="*/ 374650 w 1870075"/>
                  <a:gd name="connsiteY85" fmla="*/ 368300 h 1277937"/>
                  <a:gd name="connsiteX86" fmla="*/ 379412 w 1870075"/>
                  <a:gd name="connsiteY86" fmla="*/ 339725 h 1277937"/>
                  <a:gd name="connsiteX87" fmla="*/ 381000 w 1870075"/>
                  <a:gd name="connsiteY87" fmla="*/ 333375 h 1277937"/>
                  <a:gd name="connsiteX88" fmla="*/ 384175 w 1870075"/>
                  <a:gd name="connsiteY88" fmla="*/ 328612 h 1277937"/>
                  <a:gd name="connsiteX89" fmla="*/ 385762 w 1870075"/>
                  <a:gd name="connsiteY89" fmla="*/ 322262 h 1277937"/>
                  <a:gd name="connsiteX90" fmla="*/ 388937 w 1870075"/>
                  <a:gd name="connsiteY90" fmla="*/ 300037 h 1277937"/>
                  <a:gd name="connsiteX91" fmla="*/ 392112 w 1870075"/>
                  <a:gd name="connsiteY91" fmla="*/ 290512 h 1277937"/>
                  <a:gd name="connsiteX92" fmla="*/ 396875 w 1870075"/>
                  <a:gd name="connsiteY92" fmla="*/ 285750 h 1277937"/>
                  <a:gd name="connsiteX93" fmla="*/ 400050 w 1870075"/>
                  <a:gd name="connsiteY93" fmla="*/ 276225 h 1277937"/>
                  <a:gd name="connsiteX94" fmla="*/ 401637 w 1870075"/>
                  <a:gd name="connsiteY94" fmla="*/ 271462 h 1277937"/>
                  <a:gd name="connsiteX95" fmla="*/ 406400 w 1870075"/>
                  <a:gd name="connsiteY95" fmla="*/ 255587 h 1277937"/>
                  <a:gd name="connsiteX96" fmla="*/ 409575 w 1870075"/>
                  <a:gd name="connsiteY96" fmla="*/ 250825 h 1277937"/>
                  <a:gd name="connsiteX97" fmla="*/ 412750 w 1870075"/>
                  <a:gd name="connsiteY97" fmla="*/ 241300 h 1277937"/>
                  <a:gd name="connsiteX98" fmla="*/ 415925 w 1870075"/>
                  <a:gd name="connsiteY98" fmla="*/ 230187 h 1277937"/>
                  <a:gd name="connsiteX99" fmla="*/ 419100 w 1870075"/>
                  <a:gd name="connsiteY99" fmla="*/ 209550 h 1277937"/>
                  <a:gd name="connsiteX100" fmla="*/ 423862 w 1870075"/>
                  <a:gd name="connsiteY100" fmla="*/ 198437 h 1277937"/>
                  <a:gd name="connsiteX101" fmla="*/ 427037 w 1870075"/>
                  <a:gd name="connsiteY101" fmla="*/ 193675 h 1277937"/>
                  <a:gd name="connsiteX102" fmla="*/ 430212 w 1870075"/>
                  <a:gd name="connsiteY102" fmla="*/ 184150 h 1277937"/>
                  <a:gd name="connsiteX103" fmla="*/ 436562 w 1870075"/>
                  <a:gd name="connsiteY103" fmla="*/ 171450 h 1277937"/>
                  <a:gd name="connsiteX104" fmla="*/ 439737 w 1870075"/>
                  <a:gd name="connsiteY104" fmla="*/ 166687 h 1277937"/>
                  <a:gd name="connsiteX105" fmla="*/ 442912 w 1870075"/>
                  <a:gd name="connsiteY105" fmla="*/ 160337 h 1277937"/>
                  <a:gd name="connsiteX106" fmla="*/ 449262 w 1870075"/>
                  <a:gd name="connsiteY106" fmla="*/ 155575 h 1277937"/>
                  <a:gd name="connsiteX107" fmla="*/ 458787 w 1870075"/>
                  <a:gd name="connsiteY107" fmla="*/ 149225 h 1277937"/>
                  <a:gd name="connsiteX108" fmla="*/ 461962 w 1870075"/>
                  <a:gd name="connsiteY108" fmla="*/ 144462 h 1277937"/>
                  <a:gd name="connsiteX109" fmla="*/ 466725 w 1870075"/>
                  <a:gd name="connsiteY109" fmla="*/ 141287 h 1277937"/>
                  <a:gd name="connsiteX110" fmla="*/ 471487 w 1870075"/>
                  <a:gd name="connsiteY110" fmla="*/ 131762 h 1277937"/>
                  <a:gd name="connsiteX111" fmla="*/ 481012 w 1870075"/>
                  <a:gd name="connsiteY111" fmla="*/ 128587 h 1277937"/>
                  <a:gd name="connsiteX112" fmla="*/ 490537 w 1870075"/>
                  <a:gd name="connsiteY112" fmla="*/ 123825 h 1277937"/>
                  <a:gd name="connsiteX113" fmla="*/ 493712 w 1870075"/>
                  <a:gd name="connsiteY113" fmla="*/ 119062 h 1277937"/>
                  <a:gd name="connsiteX114" fmla="*/ 509587 w 1870075"/>
                  <a:gd name="connsiteY114" fmla="*/ 115887 h 1277937"/>
                  <a:gd name="connsiteX115" fmla="*/ 531812 w 1870075"/>
                  <a:gd name="connsiteY115" fmla="*/ 117475 h 1277937"/>
                  <a:gd name="connsiteX116" fmla="*/ 533400 w 1870075"/>
                  <a:gd name="connsiteY116" fmla="*/ 122237 h 1277937"/>
                  <a:gd name="connsiteX117" fmla="*/ 544512 w 1870075"/>
                  <a:gd name="connsiteY117" fmla="*/ 127000 h 1277937"/>
                  <a:gd name="connsiteX118" fmla="*/ 547687 w 1870075"/>
                  <a:gd name="connsiteY118" fmla="*/ 133350 h 1277937"/>
                  <a:gd name="connsiteX119" fmla="*/ 552450 w 1870075"/>
                  <a:gd name="connsiteY119" fmla="*/ 136525 h 1277937"/>
                  <a:gd name="connsiteX120" fmla="*/ 555625 w 1870075"/>
                  <a:gd name="connsiteY120" fmla="*/ 141287 h 1277937"/>
                  <a:gd name="connsiteX121" fmla="*/ 560387 w 1870075"/>
                  <a:gd name="connsiteY121" fmla="*/ 157162 h 1277937"/>
                  <a:gd name="connsiteX122" fmla="*/ 561975 w 1870075"/>
                  <a:gd name="connsiteY122" fmla="*/ 161925 h 1277937"/>
                  <a:gd name="connsiteX123" fmla="*/ 565150 w 1870075"/>
                  <a:gd name="connsiteY123" fmla="*/ 168275 h 1277937"/>
                  <a:gd name="connsiteX124" fmla="*/ 566737 w 1870075"/>
                  <a:gd name="connsiteY124" fmla="*/ 176212 h 1277937"/>
                  <a:gd name="connsiteX125" fmla="*/ 568325 w 1870075"/>
                  <a:gd name="connsiteY125" fmla="*/ 182562 h 1277937"/>
                  <a:gd name="connsiteX126" fmla="*/ 569912 w 1870075"/>
                  <a:gd name="connsiteY126" fmla="*/ 192087 h 1277937"/>
                  <a:gd name="connsiteX127" fmla="*/ 571500 w 1870075"/>
                  <a:gd name="connsiteY127" fmla="*/ 203200 h 1277937"/>
                  <a:gd name="connsiteX128" fmla="*/ 574675 w 1870075"/>
                  <a:gd name="connsiteY128" fmla="*/ 217487 h 1277937"/>
                  <a:gd name="connsiteX129" fmla="*/ 577850 w 1870075"/>
                  <a:gd name="connsiteY129" fmla="*/ 222250 h 1277937"/>
                  <a:gd name="connsiteX130" fmla="*/ 579437 w 1870075"/>
                  <a:gd name="connsiteY130" fmla="*/ 230187 h 1277937"/>
                  <a:gd name="connsiteX131" fmla="*/ 581025 w 1870075"/>
                  <a:gd name="connsiteY131" fmla="*/ 234950 h 1277937"/>
                  <a:gd name="connsiteX132" fmla="*/ 582612 w 1870075"/>
                  <a:gd name="connsiteY132" fmla="*/ 242887 h 1277937"/>
                  <a:gd name="connsiteX133" fmla="*/ 585787 w 1870075"/>
                  <a:gd name="connsiteY133" fmla="*/ 252412 h 1277937"/>
                  <a:gd name="connsiteX134" fmla="*/ 587375 w 1870075"/>
                  <a:gd name="connsiteY134" fmla="*/ 258762 h 1277937"/>
                  <a:gd name="connsiteX135" fmla="*/ 592137 w 1870075"/>
                  <a:gd name="connsiteY135" fmla="*/ 269875 h 1277937"/>
                  <a:gd name="connsiteX136" fmla="*/ 593725 w 1870075"/>
                  <a:gd name="connsiteY136" fmla="*/ 279400 h 1277937"/>
                  <a:gd name="connsiteX137" fmla="*/ 595312 w 1870075"/>
                  <a:gd name="connsiteY137" fmla="*/ 284162 h 1277937"/>
                  <a:gd name="connsiteX138" fmla="*/ 598487 w 1870075"/>
                  <a:gd name="connsiteY138" fmla="*/ 295275 h 1277937"/>
                  <a:gd name="connsiteX139" fmla="*/ 604837 w 1870075"/>
                  <a:gd name="connsiteY139" fmla="*/ 304800 h 1277937"/>
                  <a:gd name="connsiteX140" fmla="*/ 609600 w 1870075"/>
                  <a:gd name="connsiteY140" fmla="*/ 314325 h 1277937"/>
                  <a:gd name="connsiteX141" fmla="*/ 614362 w 1870075"/>
                  <a:gd name="connsiteY141" fmla="*/ 330200 h 1277937"/>
                  <a:gd name="connsiteX142" fmla="*/ 612378 w 1870075"/>
                  <a:gd name="connsiteY142" fmla="*/ 344487 h 1277937"/>
                  <a:gd name="connsiteX143" fmla="*/ 623887 w 1870075"/>
                  <a:gd name="connsiteY143" fmla="*/ 361950 h 1277937"/>
                  <a:gd name="connsiteX144" fmla="*/ 625475 w 1870075"/>
                  <a:gd name="connsiteY144" fmla="*/ 366712 h 1277937"/>
                  <a:gd name="connsiteX145" fmla="*/ 624681 w 1870075"/>
                  <a:gd name="connsiteY145" fmla="*/ 376634 h 1277937"/>
                  <a:gd name="connsiteX146" fmla="*/ 630237 w 1870075"/>
                  <a:gd name="connsiteY146" fmla="*/ 379412 h 1277937"/>
                  <a:gd name="connsiteX147" fmla="*/ 635000 w 1870075"/>
                  <a:gd name="connsiteY147" fmla="*/ 395287 h 1277937"/>
                  <a:gd name="connsiteX148" fmla="*/ 638175 w 1870075"/>
                  <a:gd name="connsiteY148" fmla="*/ 404812 h 1277937"/>
                  <a:gd name="connsiteX149" fmla="*/ 642937 w 1870075"/>
                  <a:gd name="connsiteY149" fmla="*/ 419100 h 1277937"/>
                  <a:gd name="connsiteX150" fmla="*/ 644525 w 1870075"/>
                  <a:gd name="connsiteY150" fmla="*/ 425450 h 1277937"/>
                  <a:gd name="connsiteX151" fmla="*/ 647700 w 1870075"/>
                  <a:gd name="connsiteY151" fmla="*/ 434975 h 1277937"/>
                  <a:gd name="connsiteX152" fmla="*/ 652462 w 1870075"/>
                  <a:gd name="connsiteY152" fmla="*/ 452437 h 1277937"/>
                  <a:gd name="connsiteX153" fmla="*/ 654050 w 1870075"/>
                  <a:gd name="connsiteY153" fmla="*/ 465137 h 1277937"/>
                  <a:gd name="connsiteX154" fmla="*/ 657225 w 1870075"/>
                  <a:gd name="connsiteY154" fmla="*/ 469900 h 1277937"/>
                  <a:gd name="connsiteX155" fmla="*/ 663575 w 1870075"/>
                  <a:gd name="connsiteY155" fmla="*/ 479425 h 1277937"/>
                  <a:gd name="connsiteX156" fmla="*/ 671512 w 1870075"/>
                  <a:gd name="connsiteY156" fmla="*/ 492125 h 1277937"/>
                  <a:gd name="connsiteX157" fmla="*/ 674687 w 1870075"/>
                  <a:gd name="connsiteY157" fmla="*/ 508000 h 1277937"/>
                  <a:gd name="connsiteX158" fmla="*/ 677862 w 1870075"/>
                  <a:gd name="connsiteY158" fmla="*/ 514350 h 1277937"/>
                  <a:gd name="connsiteX159" fmla="*/ 682625 w 1870075"/>
                  <a:gd name="connsiteY159" fmla="*/ 515937 h 1277937"/>
                  <a:gd name="connsiteX160" fmla="*/ 687387 w 1870075"/>
                  <a:gd name="connsiteY160" fmla="*/ 520700 h 1277937"/>
                  <a:gd name="connsiteX161" fmla="*/ 690562 w 1870075"/>
                  <a:gd name="connsiteY161" fmla="*/ 527050 h 1277937"/>
                  <a:gd name="connsiteX162" fmla="*/ 695325 w 1870075"/>
                  <a:gd name="connsiteY162" fmla="*/ 528637 h 1277937"/>
                  <a:gd name="connsiteX163" fmla="*/ 698500 w 1870075"/>
                  <a:gd name="connsiteY163" fmla="*/ 533400 h 1277937"/>
                  <a:gd name="connsiteX164" fmla="*/ 709612 w 1870075"/>
                  <a:gd name="connsiteY164" fmla="*/ 536575 h 1277937"/>
                  <a:gd name="connsiteX165" fmla="*/ 717550 w 1870075"/>
                  <a:gd name="connsiteY165" fmla="*/ 534987 h 1277937"/>
                  <a:gd name="connsiteX166" fmla="*/ 722312 w 1870075"/>
                  <a:gd name="connsiteY166" fmla="*/ 533400 h 1277937"/>
                  <a:gd name="connsiteX167" fmla="*/ 723900 w 1870075"/>
                  <a:gd name="connsiteY167" fmla="*/ 525462 h 1277937"/>
                  <a:gd name="connsiteX168" fmla="*/ 731837 w 1870075"/>
                  <a:gd name="connsiteY168" fmla="*/ 517525 h 1277937"/>
                  <a:gd name="connsiteX169" fmla="*/ 736600 w 1870075"/>
                  <a:gd name="connsiteY169" fmla="*/ 512762 h 1277937"/>
                  <a:gd name="connsiteX170" fmla="*/ 742950 w 1870075"/>
                  <a:gd name="connsiteY170" fmla="*/ 503237 h 1277937"/>
                  <a:gd name="connsiteX171" fmla="*/ 744537 w 1870075"/>
                  <a:gd name="connsiteY171" fmla="*/ 498475 h 1277937"/>
                  <a:gd name="connsiteX172" fmla="*/ 749300 w 1870075"/>
                  <a:gd name="connsiteY172" fmla="*/ 495300 h 1277937"/>
                  <a:gd name="connsiteX173" fmla="*/ 752475 w 1870075"/>
                  <a:gd name="connsiteY173" fmla="*/ 490537 h 1277937"/>
                  <a:gd name="connsiteX174" fmla="*/ 754062 w 1870075"/>
                  <a:gd name="connsiteY174" fmla="*/ 485775 h 1277937"/>
                  <a:gd name="connsiteX175" fmla="*/ 762000 w 1870075"/>
                  <a:gd name="connsiteY175" fmla="*/ 476250 h 1277937"/>
                  <a:gd name="connsiteX176" fmla="*/ 765175 w 1870075"/>
                  <a:gd name="connsiteY176" fmla="*/ 465137 h 1277937"/>
                  <a:gd name="connsiteX177" fmla="*/ 768350 w 1870075"/>
                  <a:gd name="connsiteY177" fmla="*/ 460375 h 1277937"/>
                  <a:gd name="connsiteX178" fmla="*/ 774700 w 1870075"/>
                  <a:gd name="connsiteY178" fmla="*/ 452437 h 1277937"/>
                  <a:gd name="connsiteX179" fmla="*/ 779462 w 1870075"/>
                  <a:gd name="connsiteY179" fmla="*/ 441325 h 1277937"/>
                  <a:gd name="connsiteX180" fmla="*/ 782637 w 1870075"/>
                  <a:gd name="connsiteY180" fmla="*/ 436562 h 1277937"/>
                  <a:gd name="connsiteX181" fmla="*/ 784225 w 1870075"/>
                  <a:gd name="connsiteY181" fmla="*/ 431800 h 1277937"/>
                  <a:gd name="connsiteX182" fmla="*/ 788987 w 1870075"/>
                  <a:gd name="connsiteY182" fmla="*/ 428625 h 1277937"/>
                  <a:gd name="connsiteX183" fmla="*/ 792162 w 1870075"/>
                  <a:gd name="connsiteY183" fmla="*/ 419100 h 1277937"/>
                  <a:gd name="connsiteX184" fmla="*/ 793750 w 1870075"/>
                  <a:gd name="connsiteY184" fmla="*/ 414337 h 1277937"/>
                  <a:gd name="connsiteX185" fmla="*/ 795337 w 1870075"/>
                  <a:gd name="connsiteY185" fmla="*/ 407987 h 1277937"/>
                  <a:gd name="connsiteX186" fmla="*/ 800100 w 1870075"/>
                  <a:gd name="connsiteY186" fmla="*/ 393700 h 1277937"/>
                  <a:gd name="connsiteX187" fmla="*/ 804862 w 1870075"/>
                  <a:gd name="connsiteY187" fmla="*/ 379412 h 1277937"/>
                  <a:gd name="connsiteX188" fmla="*/ 806450 w 1870075"/>
                  <a:gd name="connsiteY188" fmla="*/ 374650 h 1277937"/>
                  <a:gd name="connsiteX189" fmla="*/ 808037 w 1870075"/>
                  <a:gd name="connsiteY189" fmla="*/ 368300 h 1277937"/>
                  <a:gd name="connsiteX190" fmla="*/ 809625 w 1870075"/>
                  <a:gd name="connsiteY190" fmla="*/ 363537 h 1277937"/>
                  <a:gd name="connsiteX191" fmla="*/ 811212 w 1870075"/>
                  <a:gd name="connsiteY191" fmla="*/ 355600 h 1277937"/>
                  <a:gd name="connsiteX192" fmla="*/ 814387 w 1870075"/>
                  <a:gd name="connsiteY192" fmla="*/ 349250 h 1277937"/>
                  <a:gd name="connsiteX193" fmla="*/ 815975 w 1870075"/>
                  <a:gd name="connsiteY193" fmla="*/ 341312 h 1277937"/>
                  <a:gd name="connsiteX194" fmla="*/ 817562 w 1870075"/>
                  <a:gd name="connsiteY194" fmla="*/ 336550 h 1277937"/>
                  <a:gd name="connsiteX195" fmla="*/ 822325 w 1870075"/>
                  <a:gd name="connsiteY195" fmla="*/ 319087 h 1277937"/>
                  <a:gd name="connsiteX196" fmla="*/ 823912 w 1870075"/>
                  <a:gd name="connsiteY196" fmla="*/ 314325 h 1277937"/>
                  <a:gd name="connsiteX197" fmla="*/ 831850 w 1870075"/>
                  <a:gd name="connsiteY197" fmla="*/ 303212 h 1277937"/>
                  <a:gd name="connsiteX198" fmla="*/ 833437 w 1870075"/>
                  <a:gd name="connsiteY198" fmla="*/ 296862 h 1277937"/>
                  <a:gd name="connsiteX199" fmla="*/ 833437 w 1870075"/>
                  <a:gd name="connsiteY199" fmla="*/ 292100 h 1277937"/>
                  <a:gd name="connsiteX200" fmla="*/ 835025 w 1870075"/>
                  <a:gd name="connsiteY200" fmla="*/ 285750 h 1277937"/>
                  <a:gd name="connsiteX201" fmla="*/ 839787 w 1870075"/>
                  <a:gd name="connsiteY201" fmla="*/ 280987 h 1277937"/>
                  <a:gd name="connsiteX202" fmla="*/ 844550 w 1870075"/>
                  <a:gd name="connsiteY202" fmla="*/ 274637 h 1277937"/>
                  <a:gd name="connsiteX203" fmla="*/ 846137 w 1870075"/>
                  <a:gd name="connsiteY203" fmla="*/ 269875 h 1277937"/>
                  <a:gd name="connsiteX204" fmla="*/ 847725 w 1870075"/>
                  <a:gd name="connsiteY204" fmla="*/ 263525 h 1277937"/>
                  <a:gd name="connsiteX205" fmla="*/ 855662 w 1870075"/>
                  <a:gd name="connsiteY205" fmla="*/ 254000 h 1277937"/>
                  <a:gd name="connsiteX206" fmla="*/ 857250 w 1870075"/>
                  <a:gd name="connsiteY206" fmla="*/ 249237 h 1277937"/>
                  <a:gd name="connsiteX207" fmla="*/ 866775 w 1870075"/>
                  <a:gd name="connsiteY207" fmla="*/ 239712 h 1277937"/>
                  <a:gd name="connsiteX208" fmla="*/ 869950 w 1870075"/>
                  <a:gd name="connsiteY208" fmla="*/ 230187 h 1277937"/>
                  <a:gd name="connsiteX209" fmla="*/ 873125 w 1870075"/>
                  <a:gd name="connsiteY209" fmla="*/ 219075 h 1277937"/>
                  <a:gd name="connsiteX210" fmla="*/ 879475 w 1870075"/>
                  <a:gd name="connsiteY210" fmla="*/ 209550 h 1277937"/>
                  <a:gd name="connsiteX211" fmla="*/ 881062 w 1870075"/>
                  <a:gd name="connsiteY211" fmla="*/ 204787 h 1277937"/>
                  <a:gd name="connsiteX212" fmla="*/ 884237 w 1870075"/>
                  <a:gd name="connsiteY212" fmla="*/ 193675 h 1277937"/>
                  <a:gd name="connsiteX213" fmla="*/ 887412 w 1870075"/>
                  <a:gd name="connsiteY213" fmla="*/ 188912 h 1277937"/>
                  <a:gd name="connsiteX214" fmla="*/ 889000 w 1870075"/>
                  <a:gd name="connsiteY214" fmla="*/ 184150 h 1277937"/>
                  <a:gd name="connsiteX215" fmla="*/ 895350 w 1870075"/>
                  <a:gd name="connsiteY215" fmla="*/ 174625 h 1277937"/>
                  <a:gd name="connsiteX216" fmla="*/ 900112 w 1870075"/>
                  <a:gd name="connsiteY216" fmla="*/ 165100 h 1277937"/>
                  <a:gd name="connsiteX217" fmla="*/ 903287 w 1870075"/>
                  <a:gd name="connsiteY217" fmla="*/ 158750 h 1277937"/>
                  <a:gd name="connsiteX218" fmla="*/ 908050 w 1870075"/>
                  <a:gd name="connsiteY218" fmla="*/ 155575 h 1277937"/>
                  <a:gd name="connsiteX219" fmla="*/ 919162 w 1870075"/>
                  <a:gd name="connsiteY219" fmla="*/ 142875 h 1277937"/>
                  <a:gd name="connsiteX220" fmla="*/ 927100 w 1870075"/>
                  <a:gd name="connsiteY220" fmla="*/ 131762 h 1277937"/>
                  <a:gd name="connsiteX221" fmla="*/ 931862 w 1870075"/>
                  <a:gd name="connsiteY221" fmla="*/ 130175 h 1277937"/>
                  <a:gd name="connsiteX222" fmla="*/ 947737 w 1870075"/>
                  <a:gd name="connsiteY222" fmla="*/ 119062 h 1277937"/>
                  <a:gd name="connsiteX223" fmla="*/ 958850 w 1870075"/>
                  <a:gd name="connsiteY223" fmla="*/ 111125 h 1277937"/>
                  <a:gd name="connsiteX224" fmla="*/ 962025 w 1870075"/>
                  <a:gd name="connsiteY224" fmla="*/ 106362 h 1277937"/>
                  <a:gd name="connsiteX225" fmla="*/ 976312 w 1870075"/>
                  <a:gd name="connsiteY225" fmla="*/ 100012 h 1277937"/>
                  <a:gd name="connsiteX226" fmla="*/ 981075 w 1870075"/>
                  <a:gd name="connsiteY226" fmla="*/ 98425 h 1277937"/>
                  <a:gd name="connsiteX227" fmla="*/ 1004887 w 1870075"/>
                  <a:gd name="connsiteY227" fmla="*/ 100012 h 1277937"/>
                  <a:gd name="connsiteX228" fmla="*/ 1017587 w 1870075"/>
                  <a:gd name="connsiteY228" fmla="*/ 107950 h 1277937"/>
                  <a:gd name="connsiteX229" fmla="*/ 1020762 w 1870075"/>
                  <a:gd name="connsiteY229" fmla="*/ 112712 h 1277937"/>
                  <a:gd name="connsiteX230" fmla="*/ 1025525 w 1870075"/>
                  <a:gd name="connsiteY230" fmla="*/ 114300 h 1277937"/>
                  <a:gd name="connsiteX231" fmla="*/ 1030287 w 1870075"/>
                  <a:gd name="connsiteY231" fmla="*/ 117475 h 1277937"/>
                  <a:gd name="connsiteX232" fmla="*/ 1033462 w 1870075"/>
                  <a:gd name="connsiteY232" fmla="*/ 122237 h 1277937"/>
                  <a:gd name="connsiteX233" fmla="*/ 1038225 w 1870075"/>
                  <a:gd name="connsiteY233" fmla="*/ 123825 h 1277937"/>
                  <a:gd name="connsiteX234" fmla="*/ 1039812 w 1870075"/>
                  <a:gd name="connsiteY234" fmla="*/ 128587 h 1277937"/>
                  <a:gd name="connsiteX235" fmla="*/ 1049337 w 1870075"/>
                  <a:gd name="connsiteY235" fmla="*/ 138112 h 1277937"/>
                  <a:gd name="connsiteX236" fmla="*/ 1052512 w 1870075"/>
                  <a:gd name="connsiteY236" fmla="*/ 142875 h 1277937"/>
                  <a:gd name="connsiteX237" fmla="*/ 1054100 w 1870075"/>
                  <a:gd name="connsiteY237" fmla="*/ 147637 h 1277937"/>
                  <a:gd name="connsiteX238" fmla="*/ 1058862 w 1870075"/>
                  <a:gd name="connsiteY238" fmla="*/ 150812 h 1277937"/>
                  <a:gd name="connsiteX239" fmla="*/ 1063625 w 1870075"/>
                  <a:gd name="connsiteY239" fmla="*/ 168275 h 1277937"/>
                  <a:gd name="connsiteX240" fmla="*/ 1065212 w 1870075"/>
                  <a:gd name="connsiteY240" fmla="*/ 173037 h 1277937"/>
                  <a:gd name="connsiteX241" fmla="*/ 1068387 w 1870075"/>
                  <a:gd name="connsiteY241" fmla="*/ 177800 h 1277937"/>
                  <a:gd name="connsiteX242" fmla="*/ 1071562 w 1870075"/>
                  <a:gd name="connsiteY242" fmla="*/ 187325 h 1277937"/>
                  <a:gd name="connsiteX243" fmla="*/ 1073150 w 1870075"/>
                  <a:gd name="connsiteY243" fmla="*/ 192087 h 1277937"/>
                  <a:gd name="connsiteX244" fmla="*/ 1076325 w 1870075"/>
                  <a:gd name="connsiteY244" fmla="*/ 196850 h 1277937"/>
                  <a:gd name="connsiteX245" fmla="*/ 1077912 w 1870075"/>
                  <a:gd name="connsiteY245" fmla="*/ 201612 h 1277937"/>
                  <a:gd name="connsiteX246" fmla="*/ 1081087 w 1870075"/>
                  <a:gd name="connsiteY246" fmla="*/ 206375 h 1277937"/>
                  <a:gd name="connsiteX247" fmla="*/ 1082675 w 1870075"/>
                  <a:gd name="connsiteY247" fmla="*/ 212725 h 1277937"/>
                  <a:gd name="connsiteX248" fmla="*/ 1084262 w 1870075"/>
                  <a:gd name="connsiteY248" fmla="*/ 217487 h 1277937"/>
                  <a:gd name="connsiteX249" fmla="*/ 1090612 w 1870075"/>
                  <a:gd name="connsiteY249" fmla="*/ 242887 h 1277937"/>
                  <a:gd name="connsiteX250" fmla="*/ 1092200 w 1870075"/>
                  <a:gd name="connsiteY250" fmla="*/ 249237 h 1277937"/>
                  <a:gd name="connsiteX251" fmla="*/ 1093787 w 1870075"/>
                  <a:gd name="connsiteY251" fmla="*/ 257175 h 1277937"/>
                  <a:gd name="connsiteX252" fmla="*/ 1095375 w 1870075"/>
                  <a:gd name="connsiteY252" fmla="*/ 261937 h 1277937"/>
                  <a:gd name="connsiteX253" fmla="*/ 1096962 w 1870075"/>
                  <a:gd name="connsiteY253" fmla="*/ 268287 h 1277937"/>
                  <a:gd name="connsiteX254" fmla="*/ 1104900 w 1870075"/>
                  <a:gd name="connsiteY254" fmla="*/ 290512 h 1277937"/>
                  <a:gd name="connsiteX255" fmla="*/ 1106487 w 1870075"/>
                  <a:gd name="connsiteY255" fmla="*/ 296862 h 1277937"/>
                  <a:gd name="connsiteX256" fmla="*/ 1108075 w 1870075"/>
                  <a:gd name="connsiteY256" fmla="*/ 301625 h 1277937"/>
                  <a:gd name="connsiteX257" fmla="*/ 1112837 w 1870075"/>
                  <a:gd name="connsiteY257" fmla="*/ 319087 h 1277937"/>
                  <a:gd name="connsiteX258" fmla="*/ 1116012 w 1870075"/>
                  <a:gd name="connsiteY258" fmla="*/ 323850 h 1277937"/>
                  <a:gd name="connsiteX259" fmla="*/ 1117600 w 1870075"/>
                  <a:gd name="connsiteY259" fmla="*/ 330200 h 1277937"/>
                  <a:gd name="connsiteX260" fmla="*/ 1120775 w 1870075"/>
                  <a:gd name="connsiteY260" fmla="*/ 339725 h 1277937"/>
                  <a:gd name="connsiteX261" fmla="*/ 1123950 w 1870075"/>
                  <a:gd name="connsiteY261" fmla="*/ 352425 h 1277937"/>
                  <a:gd name="connsiteX262" fmla="*/ 1125537 w 1870075"/>
                  <a:gd name="connsiteY262" fmla="*/ 363537 h 1277937"/>
                  <a:gd name="connsiteX263" fmla="*/ 1128712 w 1870075"/>
                  <a:gd name="connsiteY263" fmla="*/ 374650 h 1277937"/>
                  <a:gd name="connsiteX264" fmla="*/ 1125537 w 1870075"/>
                  <a:gd name="connsiteY264" fmla="*/ 384175 h 1277937"/>
                  <a:gd name="connsiteX265" fmla="*/ 1127523 w 1870075"/>
                  <a:gd name="connsiteY265" fmla="*/ 383778 h 1277937"/>
                  <a:gd name="connsiteX266" fmla="*/ 1127124 w 1870075"/>
                  <a:gd name="connsiteY266" fmla="*/ 407987 h 1277937"/>
                  <a:gd name="connsiteX267" fmla="*/ 1129506 w 1870075"/>
                  <a:gd name="connsiteY267" fmla="*/ 411560 h 1277937"/>
                  <a:gd name="connsiteX268" fmla="*/ 1136650 w 1870075"/>
                  <a:gd name="connsiteY268" fmla="*/ 412750 h 1277937"/>
                  <a:gd name="connsiteX269" fmla="*/ 1135062 w 1870075"/>
                  <a:gd name="connsiteY269" fmla="*/ 427037 h 1277937"/>
                  <a:gd name="connsiteX270" fmla="*/ 1146175 w 1870075"/>
                  <a:gd name="connsiteY270" fmla="*/ 428624 h 1277937"/>
                  <a:gd name="connsiteX271" fmla="*/ 1141015 w 1870075"/>
                  <a:gd name="connsiteY271" fmla="*/ 448865 h 1277937"/>
                  <a:gd name="connsiteX272" fmla="*/ 1146174 w 1870075"/>
                  <a:gd name="connsiteY272" fmla="*/ 458391 h 1277937"/>
                  <a:gd name="connsiteX273" fmla="*/ 1146175 w 1870075"/>
                  <a:gd name="connsiteY273" fmla="*/ 471487 h 1277937"/>
                  <a:gd name="connsiteX274" fmla="*/ 1147762 w 1870075"/>
                  <a:gd name="connsiteY274" fmla="*/ 476250 h 1277937"/>
                  <a:gd name="connsiteX275" fmla="*/ 1149350 w 1870075"/>
                  <a:gd name="connsiteY275" fmla="*/ 481012 h 1277937"/>
                  <a:gd name="connsiteX276" fmla="*/ 1150937 w 1870075"/>
                  <a:gd name="connsiteY276" fmla="*/ 487362 h 1277937"/>
                  <a:gd name="connsiteX277" fmla="*/ 1154112 w 1870075"/>
                  <a:gd name="connsiteY277" fmla="*/ 492125 h 1277937"/>
                  <a:gd name="connsiteX278" fmla="*/ 1157287 w 1870075"/>
                  <a:gd name="connsiteY278" fmla="*/ 501650 h 1277937"/>
                  <a:gd name="connsiteX279" fmla="*/ 1162050 w 1870075"/>
                  <a:gd name="connsiteY279" fmla="*/ 517525 h 1277937"/>
                  <a:gd name="connsiteX280" fmla="*/ 1165225 w 1870075"/>
                  <a:gd name="connsiteY280" fmla="*/ 531812 h 1277937"/>
                  <a:gd name="connsiteX281" fmla="*/ 1162447 w 1870075"/>
                  <a:gd name="connsiteY281" fmla="*/ 546100 h 1277937"/>
                  <a:gd name="connsiteX282" fmla="*/ 1171575 w 1870075"/>
                  <a:gd name="connsiteY282" fmla="*/ 571500 h 1277937"/>
                  <a:gd name="connsiteX283" fmla="*/ 1173162 w 1870075"/>
                  <a:gd name="connsiteY283" fmla="*/ 576262 h 1277937"/>
                  <a:gd name="connsiteX284" fmla="*/ 1176337 w 1870075"/>
                  <a:gd name="connsiteY284" fmla="*/ 592137 h 1277937"/>
                  <a:gd name="connsiteX285" fmla="*/ 1177925 w 1870075"/>
                  <a:gd name="connsiteY285" fmla="*/ 596900 h 1277937"/>
                  <a:gd name="connsiteX286" fmla="*/ 1181100 w 1870075"/>
                  <a:gd name="connsiteY286" fmla="*/ 601662 h 1277937"/>
                  <a:gd name="connsiteX287" fmla="*/ 1182687 w 1870075"/>
                  <a:gd name="connsiteY287" fmla="*/ 608012 h 1277937"/>
                  <a:gd name="connsiteX288" fmla="*/ 1185862 w 1870075"/>
                  <a:gd name="connsiteY288" fmla="*/ 619125 h 1277937"/>
                  <a:gd name="connsiteX289" fmla="*/ 1189037 w 1870075"/>
                  <a:gd name="connsiteY289" fmla="*/ 635000 h 1277937"/>
                  <a:gd name="connsiteX290" fmla="*/ 1190625 w 1870075"/>
                  <a:gd name="connsiteY290" fmla="*/ 639762 h 1277937"/>
                  <a:gd name="connsiteX291" fmla="*/ 1193800 w 1870075"/>
                  <a:gd name="connsiteY291" fmla="*/ 644525 h 1277937"/>
                  <a:gd name="connsiteX292" fmla="*/ 1198562 w 1870075"/>
                  <a:gd name="connsiteY292" fmla="*/ 660400 h 1277937"/>
                  <a:gd name="connsiteX293" fmla="*/ 1200150 w 1870075"/>
                  <a:gd name="connsiteY293" fmla="*/ 666750 h 1277937"/>
                  <a:gd name="connsiteX294" fmla="*/ 1203325 w 1870075"/>
                  <a:gd name="connsiteY294" fmla="*/ 676275 h 1277937"/>
                  <a:gd name="connsiteX295" fmla="*/ 1206500 w 1870075"/>
                  <a:gd name="connsiteY295" fmla="*/ 685800 h 1277937"/>
                  <a:gd name="connsiteX296" fmla="*/ 1211262 w 1870075"/>
                  <a:gd name="connsiteY296" fmla="*/ 703262 h 1277937"/>
                  <a:gd name="connsiteX297" fmla="*/ 1214437 w 1870075"/>
                  <a:gd name="connsiteY297" fmla="*/ 725487 h 1277937"/>
                  <a:gd name="connsiteX298" fmla="*/ 1216025 w 1870075"/>
                  <a:gd name="connsiteY298" fmla="*/ 730250 h 1277937"/>
                  <a:gd name="connsiteX299" fmla="*/ 1217612 w 1870075"/>
                  <a:gd name="connsiteY299" fmla="*/ 736600 h 1277937"/>
                  <a:gd name="connsiteX300" fmla="*/ 1220787 w 1870075"/>
                  <a:gd name="connsiteY300" fmla="*/ 742950 h 1277937"/>
                  <a:gd name="connsiteX301" fmla="*/ 1223962 w 1870075"/>
                  <a:gd name="connsiteY301" fmla="*/ 754062 h 1277937"/>
                  <a:gd name="connsiteX302" fmla="*/ 1228725 w 1870075"/>
                  <a:gd name="connsiteY302" fmla="*/ 766762 h 1277937"/>
                  <a:gd name="connsiteX303" fmla="*/ 1235075 w 1870075"/>
                  <a:gd name="connsiteY303" fmla="*/ 784225 h 1277937"/>
                  <a:gd name="connsiteX304" fmla="*/ 1236662 w 1870075"/>
                  <a:gd name="connsiteY304" fmla="*/ 790575 h 1277937"/>
                  <a:gd name="connsiteX305" fmla="*/ 1241425 w 1870075"/>
                  <a:gd name="connsiteY305" fmla="*/ 809625 h 1277937"/>
                  <a:gd name="connsiteX306" fmla="*/ 1243012 w 1870075"/>
                  <a:gd name="connsiteY306" fmla="*/ 833437 h 1277937"/>
                  <a:gd name="connsiteX307" fmla="*/ 1246187 w 1870075"/>
                  <a:gd name="connsiteY307" fmla="*/ 838200 h 1277937"/>
                  <a:gd name="connsiteX308" fmla="*/ 1247775 w 1870075"/>
                  <a:gd name="connsiteY308" fmla="*/ 842962 h 1277937"/>
                  <a:gd name="connsiteX309" fmla="*/ 1250950 w 1870075"/>
                  <a:gd name="connsiteY309" fmla="*/ 862012 h 1277937"/>
                  <a:gd name="connsiteX310" fmla="*/ 1253728 w 1870075"/>
                  <a:gd name="connsiteY310" fmla="*/ 889000 h 1277937"/>
                  <a:gd name="connsiteX311" fmla="*/ 1258491 w 1870075"/>
                  <a:gd name="connsiteY311" fmla="*/ 890190 h 1277937"/>
                  <a:gd name="connsiteX312" fmla="*/ 1268412 w 1870075"/>
                  <a:gd name="connsiteY312" fmla="*/ 914400 h 1277937"/>
                  <a:gd name="connsiteX313" fmla="*/ 1266825 w 1870075"/>
                  <a:gd name="connsiteY313" fmla="*/ 942975 h 1277937"/>
                  <a:gd name="connsiteX314" fmla="*/ 1273174 w 1870075"/>
                  <a:gd name="connsiteY314" fmla="*/ 939800 h 1277937"/>
                  <a:gd name="connsiteX315" fmla="*/ 1273175 w 1870075"/>
                  <a:gd name="connsiteY315" fmla="*/ 955675 h 1277937"/>
                  <a:gd name="connsiteX316" fmla="*/ 1277937 w 1870075"/>
                  <a:gd name="connsiteY316" fmla="*/ 968375 h 1277937"/>
                  <a:gd name="connsiteX317" fmla="*/ 1279525 w 1870075"/>
                  <a:gd name="connsiteY317" fmla="*/ 973137 h 1277937"/>
                  <a:gd name="connsiteX318" fmla="*/ 1285875 w 1870075"/>
                  <a:gd name="connsiteY318" fmla="*/ 982662 h 1277937"/>
                  <a:gd name="connsiteX319" fmla="*/ 1289050 w 1870075"/>
                  <a:gd name="connsiteY319" fmla="*/ 987425 h 1277937"/>
                  <a:gd name="connsiteX320" fmla="*/ 1292225 w 1870075"/>
                  <a:gd name="connsiteY320" fmla="*/ 992187 h 1277937"/>
                  <a:gd name="connsiteX321" fmla="*/ 1298575 w 1870075"/>
                  <a:gd name="connsiteY321" fmla="*/ 1003300 h 1277937"/>
                  <a:gd name="connsiteX322" fmla="*/ 1304925 w 1870075"/>
                  <a:gd name="connsiteY322" fmla="*/ 1022350 h 1277937"/>
                  <a:gd name="connsiteX323" fmla="*/ 1306512 w 1870075"/>
                  <a:gd name="connsiteY323" fmla="*/ 1027112 h 1277937"/>
                  <a:gd name="connsiteX324" fmla="*/ 1314450 w 1870075"/>
                  <a:gd name="connsiteY324" fmla="*/ 1038225 h 1277937"/>
                  <a:gd name="connsiteX325" fmla="*/ 1316037 w 1870075"/>
                  <a:gd name="connsiteY325" fmla="*/ 1042987 h 1277937"/>
                  <a:gd name="connsiteX326" fmla="*/ 1319212 w 1870075"/>
                  <a:gd name="connsiteY326" fmla="*/ 1047750 h 1277937"/>
                  <a:gd name="connsiteX327" fmla="*/ 1322387 w 1870075"/>
                  <a:gd name="connsiteY327" fmla="*/ 1060450 h 1277937"/>
                  <a:gd name="connsiteX328" fmla="*/ 1333500 w 1870075"/>
                  <a:gd name="connsiteY328" fmla="*/ 1084262 h 1277937"/>
                  <a:gd name="connsiteX329" fmla="*/ 1335087 w 1870075"/>
                  <a:gd name="connsiteY329" fmla="*/ 1090612 h 1277937"/>
                  <a:gd name="connsiteX330" fmla="*/ 1341437 w 1870075"/>
                  <a:gd name="connsiteY330" fmla="*/ 1100137 h 1277937"/>
                  <a:gd name="connsiteX331" fmla="*/ 1347787 w 1870075"/>
                  <a:gd name="connsiteY331" fmla="*/ 1117600 h 1277937"/>
                  <a:gd name="connsiteX332" fmla="*/ 1352550 w 1870075"/>
                  <a:gd name="connsiteY332" fmla="*/ 1120775 h 1277937"/>
                  <a:gd name="connsiteX333" fmla="*/ 1355725 w 1870075"/>
                  <a:gd name="connsiteY333" fmla="*/ 1125537 h 1277937"/>
                  <a:gd name="connsiteX334" fmla="*/ 1357312 w 1870075"/>
                  <a:gd name="connsiteY334" fmla="*/ 1130300 h 1277937"/>
                  <a:gd name="connsiteX335" fmla="*/ 1370012 w 1870075"/>
                  <a:gd name="connsiteY335" fmla="*/ 1147762 h 1277937"/>
                  <a:gd name="connsiteX336" fmla="*/ 1374775 w 1870075"/>
                  <a:gd name="connsiteY336" fmla="*/ 1150937 h 1277937"/>
                  <a:gd name="connsiteX337" fmla="*/ 1379537 w 1870075"/>
                  <a:gd name="connsiteY337" fmla="*/ 1157287 h 1277937"/>
                  <a:gd name="connsiteX338" fmla="*/ 1382712 w 1870075"/>
                  <a:gd name="connsiteY338" fmla="*/ 1162050 h 1277937"/>
                  <a:gd name="connsiteX339" fmla="*/ 1392237 w 1870075"/>
                  <a:gd name="connsiteY339" fmla="*/ 1169987 h 1277937"/>
                  <a:gd name="connsiteX340" fmla="*/ 1400175 w 1870075"/>
                  <a:gd name="connsiteY340" fmla="*/ 1176337 h 1277937"/>
                  <a:gd name="connsiteX341" fmla="*/ 1414462 w 1870075"/>
                  <a:gd name="connsiteY341" fmla="*/ 1189037 h 1277937"/>
                  <a:gd name="connsiteX342" fmla="*/ 1417637 w 1870075"/>
                  <a:gd name="connsiteY342" fmla="*/ 1193800 h 1277937"/>
                  <a:gd name="connsiteX343" fmla="*/ 1420812 w 1870075"/>
                  <a:gd name="connsiteY343" fmla="*/ 1200150 h 1277937"/>
                  <a:gd name="connsiteX344" fmla="*/ 1425575 w 1870075"/>
                  <a:gd name="connsiteY344" fmla="*/ 1201737 h 1277937"/>
                  <a:gd name="connsiteX345" fmla="*/ 1431925 w 1870075"/>
                  <a:gd name="connsiteY345" fmla="*/ 1214437 h 1277937"/>
                  <a:gd name="connsiteX346" fmla="*/ 1455737 w 1870075"/>
                  <a:gd name="connsiteY346" fmla="*/ 1228725 h 1277937"/>
                  <a:gd name="connsiteX347" fmla="*/ 1471612 w 1870075"/>
                  <a:gd name="connsiteY347" fmla="*/ 1233487 h 1277937"/>
                  <a:gd name="connsiteX348" fmla="*/ 1477962 w 1870075"/>
                  <a:gd name="connsiteY348" fmla="*/ 1236662 h 1277937"/>
                  <a:gd name="connsiteX349" fmla="*/ 1482725 w 1870075"/>
                  <a:gd name="connsiteY349" fmla="*/ 1239837 h 1277937"/>
                  <a:gd name="connsiteX350" fmla="*/ 1489075 w 1870075"/>
                  <a:gd name="connsiteY350" fmla="*/ 1241425 h 1277937"/>
                  <a:gd name="connsiteX351" fmla="*/ 1498600 w 1870075"/>
                  <a:gd name="connsiteY351" fmla="*/ 1244600 h 1277937"/>
                  <a:gd name="connsiteX352" fmla="*/ 1519237 w 1870075"/>
                  <a:gd name="connsiteY352" fmla="*/ 1249362 h 1277937"/>
                  <a:gd name="connsiteX353" fmla="*/ 1533525 w 1870075"/>
                  <a:gd name="connsiteY353" fmla="*/ 1254125 h 1277937"/>
                  <a:gd name="connsiteX354" fmla="*/ 1538287 w 1870075"/>
                  <a:gd name="connsiteY354" fmla="*/ 1255712 h 1277937"/>
                  <a:gd name="connsiteX355" fmla="*/ 1562100 w 1870075"/>
                  <a:gd name="connsiteY355" fmla="*/ 1258887 h 1277937"/>
                  <a:gd name="connsiteX356" fmla="*/ 1566862 w 1870075"/>
                  <a:gd name="connsiteY356" fmla="*/ 1260475 h 1277937"/>
                  <a:gd name="connsiteX357" fmla="*/ 1604962 w 1870075"/>
                  <a:gd name="connsiteY357" fmla="*/ 1260475 h 1277937"/>
                  <a:gd name="connsiteX358" fmla="*/ 1617662 w 1870075"/>
                  <a:gd name="connsiteY358" fmla="*/ 1269603 h 1277937"/>
                  <a:gd name="connsiteX359" fmla="*/ 1618853 w 1870075"/>
                  <a:gd name="connsiteY359" fmla="*/ 1262856 h 1277937"/>
                  <a:gd name="connsiteX360" fmla="*/ 1634330 w 1870075"/>
                  <a:gd name="connsiteY360" fmla="*/ 1270397 h 1277937"/>
                  <a:gd name="connsiteX361" fmla="*/ 1651000 w 1870075"/>
                  <a:gd name="connsiteY361" fmla="*/ 1262062 h 1277937"/>
                  <a:gd name="connsiteX362" fmla="*/ 1655762 w 1870075"/>
                  <a:gd name="connsiteY362" fmla="*/ 1263650 h 1277937"/>
                  <a:gd name="connsiteX363" fmla="*/ 1670050 w 1870075"/>
                  <a:gd name="connsiteY363" fmla="*/ 1266825 h 1277937"/>
                  <a:gd name="connsiteX364" fmla="*/ 1682750 w 1870075"/>
                  <a:gd name="connsiteY364" fmla="*/ 1270000 h 1277937"/>
                  <a:gd name="connsiteX365" fmla="*/ 1689100 w 1870075"/>
                  <a:gd name="connsiteY365" fmla="*/ 1271587 h 1277937"/>
                  <a:gd name="connsiteX366" fmla="*/ 1693862 w 1870075"/>
                  <a:gd name="connsiteY366" fmla="*/ 1273175 h 1277937"/>
                  <a:gd name="connsiteX367" fmla="*/ 1706562 w 1870075"/>
                  <a:gd name="connsiteY367" fmla="*/ 1274762 h 1277937"/>
                  <a:gd name="connsiteX368" fmla="*/ 1722040 w 1870075"/>
                  <a:gd name="connsiteY368" fmla="*/ 1264443 h 1277937"/>
                  <a:gd name="connsiteX369" fmla="*/ 1730375 w 1870075"/>
                  <a:gd name="connsiteY369" fmla="*/ 1273572 h 1277937"/>
                  <a:gd name="connsiteX370" fmla="*/ 1749425 w 1870075"/>
                  <a:gd name="connsiteY370" fmla="*/ 1277937 h 1277937"/>
                  <a:gd name="connsiteX371" fmla="*/ 1755775 w 1870075"/>
                  <a:gd name="connsiteY371" fmla="*/ 1276350 h 1277937"/>
                  <a:gd name="connsiteX372" fmla="*/ 1779587 w 1870075"/>
                  <a:gd name="connsiteY372" fmla="*/ 1273175 h 1277937"/>
                  <a:gd name="connsiteX373" fmla="*/ 1789112 w 1870075"/>
                  <a:gd name="connsiteY373" fmla="*/ 1270000 h 1277937"/>
                  <a:gd name="connsiteX374" fmla="*/ 1795462 w 1870075"/>
                  <a:gd name="connsiteY374" fmla="*/ 1268412 h 1277937"/>
                  <a:gd name="connsiteX375" fmla="*/ 1808162 w 1870075"/>
                  <a:gd name="connsiteY375" fmla="*/ 1263650 h 1277937"/>
                  <a:gd name="connsiteX376" fmla="*/ 1870075 w 1870075"/>
                  <a:gd name="connsiteY376" fmla="*/ 1260475 h 1277937"/>
                  <a:gd name="connsiteX377" fmla="*/ 1868487 w 1870075"/>
                  <a:gd name="connsiteY377" fmla="*/ 1250950 h 1277937"/>
                  <a:gd name="connsiteX378" fmla="*/ 1866900 w 1870075"/>
                  <a:gd name="connsiteY378" fmla="*/ 1246187 h 1277937"/>
                  <a:gd name="connsiteX0" fmla="*/ 0 w 1870075"/>
                  <a:gd name="connsiteY0" fmla="*/ 0 h 1277937"/>
                  <a:gd name="connsiteX1" fmla="*/ 4762 w 1870075"/>
                  <a:gd name="connsiteY1" fmla="*/ 12700 h 1277937"/>
                  <a:gd name="connsiteX2" fmla="*/ 6350 w 1870075"/>
                  <a:gd name="connsiteY2" fmla="*/ 22225 h 1277937"/>
                  <a:gd name="connsiteX3" fmla="*/ 7937 w 1870075"/>
                  <a:gd name="connsiteY3" fmla="*/ 49212 h 1277937"/>
                  <a:gd name="connsiteX4" fmla="*/ 11112 w 1870075"/>
                  <a:gd name="connsiteY4" fmla="*/ 96837 h 1277937"/>
                  <a:gd name="connsiteX5" fmla="*/ 12700 w 1870075"/>
                  <a:gd name="connsiteY5" fmla="*/ 165100 h 1277937"/>
                  <a:gd name="connsiteX6" fmla="*/ 14287 w 1870075"/>
                  <a:gd name="connsiteY6" fmla="*/ 223837 h 1277937"/>
                  <a:gd name="connsiteX7" fmla="*/ 17462 w 1870075"/>
                  <a:gd name="connsiteY7" fmla="*/ 236537 h 1277937"/>
                  <a:gd name="connsiteX8" fmla="*/ 20637 w 1870075"/>
                  <a:gd name="connsiteY8" fmla="*/ 280987 h 1277937"/>
                  <a:gd name="connsiteX9" fmla="*/ 22225 w 1870075"/>
                  <a:gd name="connsiteY9" fmla="*/ 409575 h 1277937"/>
                  <a:gd name="connsiteX10" fmla="*/ 25400 w 1870075"/>
                  <a:gd name="connsiteY10" fmla="*/ 460375 h 1277937"/>
                  <a:gd name="connsiteX11" fmla="*/ 26987 w 1870075"/>
                  <a:gd name="connsiteY11" fmla="*/ 517525 h 1277937"/>
                  <a:gd name="connsiteX12" fmla="*/ 31750 w 1870075"/>
                  <a:gd name="connsiteY12" fmla="*/ 520700 h 1277937"/>
                  <a:gd name="connsiteX13" fmla="*/ 33337 w 1870075"/>
                  <a:gd name="connsiteY13" fmla="*/ 525462 h 1277937"/>
                  <a:gd name="connsiteX14" fmla="*/ 34925 w 1870075"/>
                  <a:gd name="connsiteY14" fmla="*/ 536575 h 1277937"/>
                  <a:gd name="connsiteX15" fmla="*/ 36512 w 1870075"/>
                  <a:gd name="connsiteY15" fmla="*/ 555625 h 1277937"/>
                  <a:gd name="connsiteX16" fmla="*/ 38100 w 1870075"/>
                  <a:gd name="connsiteY16" fmla="*/ 563562 h 1277937"/>
                  <a:gd name="connsiteX17" fmla="*/ 39687 w 1870075"/>
                  <a:gd name="connsiteY17" fmla="*/ 574675 h 1277937"/>
                  <a:gd name="connsiteX18" fmla="*/ 42862 w 1870075"/>
                  <a:gd name="connsiteY18" fmla="*/ 582612 h 1277937"/>
                  <a:gd name="connsiteX19" fmla="*/ 44450 w 1870075"/>
                  <a:gd name="connsiteY19" fmla="*/ 595312 h 1277937"/>
                  <a:gd name="connsiteX20" fmla="*/ 46037 w 1870075"/>
                  <a:gd name="connsiteY20" fmla="*/ 603250 h 1277937"/>
                  <a:gd name="connsiteX21" fmla="*/ 47625 w 1870075"/>
                  <a:gd name="connsiteY21" fmla="*/ 612775 h 1277937"/>
                  <a:gd name="connsiteX22" fmla="*/ 49212 w 1870075"/>
                  <a:gd name="connsiteY22" fmla="*/ 661987 h 1277937"/>
                  <a:gd name="connsiteX23" fmla="*/ 50800 w 1870075"/>
                  <a:gd name="connsiteY23" fmla="*/ 673100 h 1277937"/>
                  <a:gd name="connsiteX24" fmla="*/ 55562 w 1870075"/>
                  <a:gd name="connsiteY24" fmla="*/ 703262 h 1277937"/>
                  <a:gd name="connsiteX25" fmla="*/ 57150 w 1870075"/>
                  <a:gd name="connsiteY25" fmla="*/ 733425 h 1277937"/>
                  <a:gd name="connsiteX26" fmla="*/ 61912 w 1870075"/>
                  <a:gd name="connsiteY26" fmla="*/ 771525 h 1277937"/>
                  <a:gd name="connsiteX27" fmla="*/ 65087 w 1870075"/>
                  <a:gd name="connsiteY27" fmla="*/ 784225 h 1277937"/>
                  <a:gd name="connsiteX28" fmla="*/ 66675 w 1870075"/>
                  <a:gd name="connsiteY28" fmla="*/ 790575 h 1277937"/>
                  <a:gd name="connsiteX29" fmla="*/ 69850 w 1870075"/>
                  <a:gd name="connsiteY29" fmla="*/ 795337 h 1277937"/>
                  <a:gd name="connsiteX30" fmla="*/ 73025 w 1870075"/>
                  <a:gd name="connsiteY30" fmla="*/ 804862 h 1277937"/>
                  <a:gd name="connsiteX31" fmla="*/ 77787 w 1870075"/>
                  <a:gd name="connsiteY31" fmla="*/ 815975 h 1277937"/>
                  <a:gd name="connsiteX32" fmla="*/ 82550 w 1870075"/>
                  <a:gd name="connsiteY32" fmla="*/ 817562 h 1277937"/>
                  <a:gd name="connsiteX33" fmla="*/ 98425 w 1870075"/>
                  <a:gd name="connsiteY33" fmla="*/ 814387 h 1277937"/>
                  <a:gd name="connsiteX34" fmla="*/ 104775 w 1870075"/>
                  <a:gd name="connsiteY34" fmla="*/ 804862 h 1277937"/>
                  <a:gd name="connsiteX35" fmla="*/ 112712 w 1870075"/>
                  <a:gd name="connsiteY35" fmla="*/ 795337 h 1277937"/>
                  <a:gd name="connsiteX36" fmla="*/ 122237 w 1870075"/>
                  <a:gd name="connsiteY36" fmla="*/ 785812 h 1277937"/>
                  <a:gd name="connsiteX37" fmla="*/ 127000 w 1870075"/>
                  <a:gd name="connsiteY37" fmla="*/ 776287 h 1277937"/>
                  <a:gd name="connsiteX38" fmla="*/ 134937 w 1870075"/>
                  <a:gd name="connsiteY38" fmla="*/ 766762 h 1277937"/>
                  <a:gd name="connsiteX39" fmla="*/ 139700 w 1870075"/>
                  <a:gd name="connsiteY39" fmla="*/ 757237 h 1277937"/>
                  <a:gd name="connsiteX40" fmla="*/ 144462 w 1870075"/>
                  <a:gd name="connsiteY40" fmla="*/ 747712 h 1277937"/>
                  <a:gd name="connsiteX41" fmla="*/ 149225 w 1870075"/>
                  <a:gd name="connsiteY41" fmla="*/ 742950 h 1277937"/>
                  <a:gd name="connsiteX42" fmla="*/ 153987 w 1870075"/>
                  <a:gd name="connsiteY42" fmla="*/ 736600 h 1277937"/>
                  <a:gd name="connsiteX43" fmla="*/ 157162 w 1870075"/>
                  <a:gd name="connsiteY43" fmla="*/ 731837 h 1277937"/>
                  <a:gd name="connsiteX44" fmla="*/ 163512 w 1870075"/>
                  <a:gd name="connsiteY44" fmla="*/ 727075 h 1277937"/>
                  <a:gd name="connsiteX45" fmla="*/ 165100 w 1870075"/>
                  <a:gd name="connsiteY45" fmla="*/ 722312 h 1277937"/>
                  <a:gd name="connsiteX46" fmla="*/ 169862 w 1870075"/>
                  <a:gd name="connsiteY46" fmla="*/ 719137 h 1277937"/>
                  <a:gd name="connsiteX47" fmla="*/ 174625 w 1870075"/>
                  <a:gd name="connsiteY47" fmla="*/ 714375 h 1277937"/>
                  <a:gd name="connsiteX48" fmla="*/ 176212 w 1870075"/>
                  <a:gd name="connsiteY48" fmla="*/ 709612 h 1277937"/>
                  <a:gd name="connsiteX49" fmla="*/ 180975 w 1870075"/>
                  <a:gd name="connsiteY49" fmla="*/ 706437 h 1277937"/>
                  <a:gd name="connsiteX50" fmla="*/ 192087 w 1870075"/>
                  <a:gd name="connsiteY50" fmla="*/ 700087 h 1277937"/>
                  <a:gd name="connsiteX51" fmla="*/ 195262 w 1870075"/>
                  <a:gd name="connsiteY51" fmla="*/ 695325 h 1277937"/>
                  <a:gd name="connsiteX52" fmla="*/ 204787 w 1870075"/>
                  <a:gd name="connsiteY52" fmla="*/ 692150 h 1277937"/>
                  <a:gd name="connsiteX53" fmla="*/ 222250 w 1870075"/>
                  <a:gd name="connsiteY53" fmla="*/ 688975 h 1277937"/>
                  <a:gd name="connsiteX54" fmla="*/ 228600 w 1870075"/>
                  <a:gd name="connsiteY54" fmla="*/ 687387 h 1277937"/>
                  <a:gd name="connsiteX55" fmla="*/ 244475 w 1870075"/>
                  <a:gd name="connsiteY55" fmla="*/ 684212 h 1277937"/>
                  <a:gd name="connsiteX56" fmla="*/ 249237 w 1870075"/>
                  <a:gd name="connsiteY56" fmla="*/ 681037 h 1277937"/>
                  <a:gd name="connsiteX57" fmla="*/ 276225 w 1870075"/>
                  <a:gd name="connsiteY57" fmla="*/ 674687 h 1277937"/>
                  <a:gd name="connsiteX58" fmla="*/ 292100 w 1870075"/>
                  <a:gd name="connsiteY58" fmla="*/ 660400 h 1277937"/>
                  <a:gd name="connsiteX59" fmla="*/ 293687 w 1870075"/>
                  <a:gd name="connsiteY59" fmla="*/ 655637 h 1277937"/>
                  <a:gd name="connsiteX60" fmla="*/ 304800 w 1870075"/>
                  <a:gd name="connsiteY60" fmla="*/ 644525 h 1277937"/>
                  <a:gd name="connsiteX61" fmla="*/ 306387 w 1870075"/>
                  <a:gd name="connsiteY61" fmla="*/ 639762 h 1277937"/>
                  <a:gd name="connsiteX62" fmla="*/ 309562 w 1870075"/>
                  <a:gd name="connsiteY62" fmla="*/ 635000 h 1277937"/>
                  <a:gd name="connsiteX63" fmla="*/ 311150 w 1870075"/>
                  <a:gd name="connsiteY63" fmla="*/ 628650 h 1277937"/>
                  <a:gd name="connsiteX64" fmla="*/ 312737 w 1870075"/>
                  <a:gd name="connsiteY64" fmla="*/ 623887 h 1277937"/>
                  <a:gd name="connsiteX65" fmla="*/ 314325 w 1870075"/>
                  <a:gd name="connsiteY65" fmla="*/ 617537 h 1277937"/>
                  <a:gd name="connsiteX66" fmla="*/ 319087 w 1870075"/>
                  <a:gd name="connsiteY66" fmla="*/ 608012 h 1277937"/>
                  <a:gd name="connsiteX67" fmla="*/ 323850 w 1870075"/>
                  <a:gd name="connsiteY67" fmla="*/ 598487 h 1277937"/>
                  <a:gd name="connsiteX68" fmla="*/ 325437 w 1870075"/>
                  <a:gd name="connsiteY68" fmla="*/ 592137 h 1277937"/>
                  <a:gd name="connsiteX69" fmla="*/ 327025 w 1870075"/>
                  <a:gd name="connsiteY69" fmla="*/ 587375 h 1277937"/>
                  <a:gd name="connsiteX70" fmla="*/ 331787 w 1870075"/>
                  <a:gd name="connsiteY70" fmla="*/ 566737 h 1277937"/>
                  <a:gd name="connsiteX71" fmla="*/ 333375 w 1870075"/>
                  <a:gd name="connsiteY71" fmla="*/ 546100 h 1277937"/>
                  <a:gd name="connsiteX72" fmla="*/ 334962 w 1870075"/>
                  <a:gd name="connsiteY72" fmla="*/ 530225 h 1277937"/>
                  <a:gd name="connsiteX73" fmla="*/ 336550 w 1870075"/>
                  <a:gd name="connsiteY73" fmla="*/ 503237 h 1277937"/>
                  <a:gd name="connsiteX74" fmla="*/ 339725 w 1870075"/>
                  <a:gd name="connsiteY74" fmla="*/ 493712 h 1277937"/>
                  <a:gd name="connsiteX75" fmla="*/ 341312 w 1870075"/>
                  <a:gd name="connsiteY75" fmla="*/ 487362 h 1277937"/>
                  <a:gd name="connsiteX76" fmla="*/ 347662 w 1870075"/>
                  <a:gd name="connsiteY76" fmla="*/ 477837 h 1277937"/>
                  <a:gd name="connsiteX77" fmla="*/ 350837 w 1870075"/>
                  <a:gd name="connsiteY77" fmla="*/ 468312 h 1277937"/>
                  <a:gd name="connsiteX78" fmla="*/ 352425 w 1870075"/>
                  <a:gd name="connsiteY78" fmla="*/ 461962 h 1277937"/>
                  <a:gd name="connsiteX79" fmla="*/ 345281 w 1870075"/>
                  <a:gd name="connsiteY79" fmla="*/ 450453 h 1277937"/>
                  <a:gd name="connsiteX80" fmla="*/ 347265 w 1870075"/>
                  <a:gd name="connsiteY80" fmla="*/ 446087 h 1277937"/>
                  <a:gd name="connsiteX81" fmla="*/ 348854 w 1870075"/>
                  <a:gd name="connsiteY81" fmla="*/ 443706 h 1277937"/>
                  <a:gd name="connsiteX82" fmla="*/ 355600 w 1870075"/>
                  <a:gd name="connsiteY82" fmla="*/ 421084 h 1277937"/>
                  <a:gd name="connsiteX83" fmla="*/ 368300 w 1870075"/>
                  <a:gd name="connsiteY83" fmla="*/ 392112 h 1277937"/>
                  <a:gd name="connsiteX84" fmla="*/ 371475 w 1870075"/>
                  <a:gd name="connsiteY84" fmla="*/ 381000 h 1277937"/>
                  <a:gd name="connsiteX85" fmla="*/ 374650 w 1870075"/>
                  <a:gd name="connsiteY85" fmla="*/ 368300 h 1277937"/>
                  <a:gd name="connsiteX86" fmla="*/ 379412 w 1870075"/>
                  <a:gd name="connsiteY86" fmla="*/ 339725 h 1277937"/>
                  <a:gd name="connsiteX87" fmla="*/ 381000 w 1870075"/>
                  <a:gd name="connsiteY87" fmla="*/ 333375 h 1277937"/>
                  <a:gd name="connsiteX88" fmla="*/ 384175 w 1870075"/>
                  <a:gd name="connsiteY88" fmla="*/ 328612 h 1277937"/>
                  <a:gd name="connsiteX89" fmla="*/ 385762 w 1870075"/>
                  <a:gd name="connsiteY89" fmla="*/ 322262 h 1277937"/>
                  <a:gd name="connsiteX90" fmla="*/ 388937 w 1870075"/>
                  <a:gd name="connsiteY90" fmla="*/ 300037 h 1277937"/>
                  <a:gd name="connsiteX91" fmla="*/ 392112 w 1870075"/>
                  <a:gd name="connsiteY91" fmla="*/ 290512 h 1277937"/>
                  <a:gd name="connsiteX92" fmla="*/ 396875 w 1870075"/>
                  <a:gd name="connsiteY92" fmla="*/ 285750 h 1277937"/>
                  <a:gd name="connsiteX93" fmla="*/ 400050 w 1870075"/>
                  <a:gd name="connsiteY93" fmla="*/ 276225 h 1277937"/>
                  <a:gd name="connsiteX94" fmla="*/ 401637 w 1870075"/>
                  <a:gd name="connsiteY94" fmla="*/ 271462 h 1277937"/>
                  <a:gd name="connsiteX95" fmla="*/ 406400 w 1870075"/>
                  <a:gd name="connsiteY95" fmla="*/ 255587 h 1277937"/>
                  <a:gd name="connsiteX96" fmla="*/ 409575 w 1870075"/>
                  <a:gd name="connsiteY96" fmla="*/ 250825 h 1277937"/>
                  <a:gd name="connsiteX97" fmla="*/ 412750 w 1870075"/>
                  <a:gd name="connsiteY97" fmla="*/ 241300 h 1277937"/>
                  <a:gd name="connsiteX98" fmla="*/ 415925 w 1870075"/>
                  <a:gd name="connsiteY98" fmla="*/ 230187 h 1277937"/>
                  <a:gd name="connsiteX99" fmla="*/ 419100 w 1870075"/>
                  <a:gd name="connsiteY99" fmla="*/ 209550 h 1277937"/>
                  <a:gd name="connsiteX100" fmla="*/ 423862 w 1870075"/>
                  <a:gd name="connsiteY100" fmla="*/ 198437 h 1277937"/>
                  <a:gd name="connsiteX101" fmla="*/ 427037 w 1870075"/>
                  <a:gd name="connsiteY101" fmla="*/ 193675 h 1277937"/>
                  <a:gd name="connsiteX102" fmla="*/ 430212 w 1870075"/>
                  <a:gd name="connsiteY102" fmla="*/ 184150 h 1277937"/>
                  <a:gd name="connsiteX103" fmla="*/ 436562 w 1870075"/>
                  <a:gd name="connsiteY103" fmla="*/ 171450 h 1277937"/>
                  <a:gd name="connsiteX104" fmla="*/ 439737 w 1870075"/>
                  <a:gd name="connsiteY104" fmla="*/ 166687 h 1277937"/>
                  <a:gd name="connsiteX105" fmla="*/ 442912 w 1870075"/>
                  <a:gd name="connsiteY105" fmla="*/ 160337 h 1277937"/>
                  <a:gd name="connsiteX106" fmla="*/ 449262 w 1870075"/>
                  <a:gd name="connsiteY106" fmla="*/ 155575 h 1277937"/>
                  <a:gd name="connsiteX107" fmla="*/ 458787 w 1870075"/>
                  <a:gd name="connsiteY107" fmla="*/ 149225 h 1277937"/>
                  <a:gd name="connsiteX108" fmla="*/ 461962 w 1870075"/>
                  <a:gd name="connsiteY108" fmla="*/ 144462 h 1277937"/>
                  <a:gd name="connsiteX109" fmla="*/ 466725 w 1870075"/>
                  <a:gd name="connsiteY109" fmla="*/ 141287 h 1277937"/>
                  <a:gd name="connsiteX110" fmla="*/ 471487 w 1870075"/>
                  <a:gd name="connsiteY110" fmla="*/ 131762 h 1277937"/>
                  <a:gd name="connsiteX111" fmla="*/ 481012 w 1870075"/>
                  <a:gd name="connsiteY111" fmla="*/ 128587 h 1277937"/>
                  <a:gd name="connsiteX112" fmla="*/ 490537 w 1870075"/>
                  <a:gd name="connsiteY112" fmla="*/ 123825 h 1277937"/>
                  <a:gd name="connsiteX113" fmla="*/ 493712 w 1870075"/>
                  <a:gd name="connsiteY113" fmla="*/ 119062 h 1277937"/>
                  <a:gd name="connsiteX114" fmla="*/ 509587 w 1870075"/>
                  <a:gd name="connsiteY114" fmla="*/ 115887 h 1277937"/>
                  <a:gd name="connsiteX115" fmla="*/ 531812 w 1870075"/>
                  <a:gd name="connsiteY115" fmla="*/ 117475 h 1277937"/>
                  <a:gd name="connsiteX116" fmla="*/ 533400 w 1870075"/>
                  <a:gd name="connsiteY116" fmla="*/ 122237 h 1277937"/>
                  <a:gd name="connsiteX117" fmla="*/ 544512 w 1870075"/>
                  <a:gd name="connsiteY117" fmla="*/ 127000 h 1277937"/>
                  <a:gd name="connsiteX118" fmla="*/ 547687 w 1870075"/>
                  <a:gd name="connsiteY118" fmla="*/ 133350 h 1277937"/>
                  <a:gd name="connsiteX119" fmla="*/ 552450 w 1870075"/>
                  <a:gd name="connsiteY119" fmla="*/ 136525 h 1277937"/>
                  <a:gd name="connsiteX120" fmla="*/ 555625 w 1870075"/>
                  <a:gd name="connsiteY120" fmla="*/ 141287 h 1277937"/>
                  <a:gd name="connsiteX121" fmla="*/ 560387 w 1870075"/>
                  <a:gd name="connsiteY121" fmla="*/ 157162 h 1277937"/>
                  <a:gd name="connsiteX122" fmla="*/ 561975 w 1870075"/>
                  <a:gd name="connsiteY122" fmla="*/ 161925 h 1277937"/>
                  <a:gd name="connsiteX123" fmla="*/ 565150 w 1870075"/>
                  <a:gd name="connsiteY123" fmla="*/ 168275 h 1277937"/>
                  <a:gd name="connsiteX124" fmla="*/ 566737 w 1870075"/>
                  <a:gd name="connsiteY124" fmla="*/ 176212 h 1277937"/>
                  <a:gd name="connsiteX125" fmla="*/ 568325 w 1870075"/>
                  <a:gd name="connsiteY125" fmla="*/ 182562 h 1277937"/>
                  <a:gd name="connsiteX126" fmla="*/ 569912 w 1870075"/>
                  <a:gd name="connsiteY126" fmla="*/ 192087 h 1277937"/>
                  <a:gd name="connsiteX127" fmla="*/ 571500 w 1870075"/>
                  <a:gd name="connsiteY127" fmla="*/ 203200 h 1277937"/>
                  <a:gd name="connsiteX128" fmla="*/ 574675 w 1870075"/>
                  <a:gd name="connsiteY128" fmla="*/ 217487 h 1277937"/>
                  <a:gd name="connsiteX129" fmla="*/ 577850 w 1870075"/>
                  <a:gd name="connsiteY129" fmla="*/ 222250 h 1277937"/>
                  <a:gd name="connsiteX130" fmla="*/ 579437 w 1870075"/>
                  <a:gd name="connsiteY130" fmla="*/ 230187 h 1277937"/>
                  <a:gd name="connsiteX131" fmla="*/ 581025 w 1870075"/>
                  <a:gd name="connsiteY131" fmla="*/ 234950 h 1277937"/>
                  <a:gd name="connsiteX132" fmla="*/ 582612 w 1870075"/>
                  <a:gd name="connsiteY132" fmla="*/ 242887 h 1277937"/>
                  <a:gd name="connsiteX133" fmla="*/ 585787 w 1870075"/>
                  <a:gd name="connsiteY133" fmla="*/ 252412 h 1277937"/>
                  <a:gd name="connsiteX134" fmla="*/ 587375 w 1870075"/>
                  <a:gd name="connsiteY134" fmla="*/ 258762 h 1277937"/>
                  <a:gd name="connsiteX135" fmla="*/ 592137 w 1870075"/>
                  <a:gd name="connsiteY135" fmla="*/ 269875 h 1277937"/>
                  <a:gd name="connsiteX136" fmla="*/ 593725 w 1870075"/>
                  <a:gd name="connsiteY136" fmla="*/ 279400 h 1277937"/>
                  <a:gd name="connsiteX137" fmla="*/ 595312 w 1870075"/>
                  <a:gd name="connsiteY137" fmla="*/ 284162 h 1277937"/>
                  <a:gd name="connsiteX138" fmla="*/ 598487 w 1870075"/>
                  <a:gd name="connsiteY138" fmla="*/ 295275 h 1277937"/>
                  <a:gd name="connsiteX139" fmla="*/ 604837 w 1870075"/>
                  <a:gd name="connsiteY139" fmla="*/ 304800 h 1277937"/>
                  <a:gd name="connsiteX140" fmla="*/ 609600 w 1870075"/>
                  <a:gd name="connsiteY140" fmla="*/ 314325 h 1277937"/>
                  <a:gd name="connsiteX141" fmla="*/ 614362 w 1870075"/>
                  <a:gd name="connsiteY141" fmla="*/ 330200 h 1277937"/>
                  <a:gd name="connsiteX142" fmla="*/ 612378 w 1870075"/>
                  <a:gd name="connsiteY142" fmla="*/ 344487 h 1277937"/>
                  <a:gd name="connsiteX143" fmla="*/ 623887 w 1870075"/>
                  <a:gd name="connsiteY143" fmla="*/ 361950 h 1277937"/>
                  <a:gd name="connsiteX144" fmla="*/ 625475 w 1870075"/>
                  <a:gd name="connsiteY144" fmla="*/ 366712 h 1277937"/>
                  <a:gd name="connsiteX145" fmla="*/ 624681 w 1870075"/>
                  <a:gd name="connsiteY145" fmla="*/ 376634 h 1277937"/>
                  <a:gd name="connsiteX146" fmla="*/ 630237 w 1870075"/>
                  <a:gd name="connsiteY146" fmla="*/ 379412 h 1277937"/>
                  <a:gd name="connsiteX147" fmla="*/ 635000 w 1870075"/>
                  <a:gd name="connsiteY147" fmla="*/ 395287 h 1277937"/>
                  <a:gd name="connsiteX148" fmla="*/ 638175 w 1870075"/>
                  <a:gd name="connsiteY148" fmla="*/ 404812 h 1277937"/>
                  <a:gd name="connsiteX149" fmla="*/ 642937 w 1870075"/>
                  <a:gd name="connsiteY149" fmla="*/ 419100 h 1277937"/>
                  <a:gd name="connsiteX150" fmla="*/ 644525 w 1870075"/>
                  <a:gd name="connsiteY150" fmla="*/ 425450 h 1277937"/>
                  <a:gd name="connsiteX151" fmla="*/ 647700 w 1870075"/>
                  <a:gd name="connsiteY151" fmla="*/ 434975 h 1277937"/>
                  <a:gd name="connsiteX152" fmla="*/ 652462 w 1870075"/>
                  <a:gd name="connsiteY152" fmla="*/ 452437 h 1277937"/>
                  <a:gd name="connsiteX153" fmla="*/ 654050 w 1870075"/>
                  <a:gd name="connsiteY153" fmla="*/ 465137 h 1277937"/>
                  <a:gd name="connsiteX154" fmla="*/ 657225 w 1870075"/>
                  <a:gd name="connsiteY154" fmla="*/ 469900 h 1277937"/>
                  <a:gd name="connsiteX155" fmla="*/ 663575 w 1870075"/>
                  <a:gd name="connsiteY155" fmla="*/ 479425 h 1277937"/>
                  <a:gd name="connsiteX156" fmla="*/ 671512 w 1870075"/>
                  <a:gd name="connsiteY156" fmla="*/ 492125 h 1277937"/>
                  <a:gd name="connsiteX157" fmla="*/ 674687 w 1870075"/>
                  <a:gd name="connsiteY157" fmla="*/ 508000 h 1277937"/>
                  <a:gd name="connsiteX158" fmla="*/ 677862 w 1870075"/>
                  <a:gd name="connsiteY158" fmla="*/ 514350 h 1277937"/>
                  <a:gd name="connsiteX159" fmla="*/ 682625 w 1870075"/>
                  <a:gd name="connsiteY159" fmla="*/ 515937 h 1277937"/>
                  <a:gd name="connsiteX160" fmla="*/ 687387 w 1870075"/>
                  <a:gd name="connsiteY160" fmla="*/ 520700 h 1277937"/>
                  <a:gd name="connsiteX161" fmla="*/ 690562 w 1870075"/>
                  <a:gd name="connsiteY161" fmla="*/ 527050 h 1277937"/>
                  <a:gd name="connsiteX162" fmla="*/ 695325 w 1870075"/>
                  <a:gd name="connsiteY162" fmla="*/ 528637 h 1277937"/>
                  <a:gd name="connsiteX163" fmla="*/ 698500 w 1870075"/>
                  <a:gd name="connsiteY163" fmla="*/ 533400 h 1277937"/>
                  <a:gd name="connsiteX164" fmla="*/ 709612 w 1870075"/>
                  <a:gd name="connsiteY164" fmla="*/ 536575 h 1277937"/>
                  <a:gd name="connsiteX165" fmla="*/ 717550 w 1870075"/>
                  <a:gd name="connsiteY165" fmla="*/ 534987 h 1277937"/>
                  <a:gd name="connsiteX166" fmla="*/ 722312 w 1870075"/>
                  <a:gd name="connsiteY166" fmla="*/ 533400 h 1277937"/>
                  <a:gd name="connsiteX167" fmla="*/ 723900 w 1870075"/>
                  <a:gd name="connsiteY167" fmla="*/ 525462 h 1277937"/>
                  <a:gd name="connsiteX168" fmla="*/ 731837 w 1870075"/>
                  <a:gd name="connsiteY168" fmla="*/ 517525 h 1277937"/>
                  <a:gd name="connsiteX169" fmla="*/ 736600 w 1870075"/>
                  <a:gd name="connsiteY169" fmla="*/ 512762 h 1277937"/>
                  <a:gd name="connsiteX170" fmla="*/ 742950 w 1870075"/>
                  <a:gd name="connsiteY170" fmla="*/ 503237 h 1277937"/>
                  <a:gd name="connsiteX171" fmla="*/ 744537 w 1870075"/>
                  <a:gd name="connsiteY171" fmla="*/ 498475 h 1277937"/>
                  <a:gd name="connsiteX172" fmla="*/ 749300 w 1870075"/>
                  <a:gd name="connsiteY172" fmla="*/ 495300 h 1277937"/>
                  <a:gd name="connsiteX173" fmla="*/ 752475 w 1870075"/>
                  <a:gd name="connsiteY173" fmla="*/ 490537 h 1277937"/>
                  <a:gd name="connsiteX174" fmla="*/ 754062 w 1870075"/>
                  <a:gd name="connsiteY174" fmla="*/ 485775 h 1277937"/>
                  <a:gd name="connsiteX175" fmla="*/ 762000 w 1870075"/>
                  <a:gd name="connsiteY175" fmla="*/ 476250 h 1277937"/>
                  <a:gd name="connsiteX176" fmla="*/ 765175 w 1870075"/>
                  <a:gd name="connsiteY176" fmla="*/ 465137 h 1277937"/>
                  <a:gd name="connsiteX177" fmla="*/ 768350 w 1870075"/>
                  <a:gd name="connsiteY177" fmla="*/ 460375 h 1277937"/>
                  <a:gd name="connsiteX178" fmla="*/ 774700 w 1870075"/>
                  <a:gd name="connsiteY178" fmla="*/ 452437 h 1277937"/>
                  <a:gd name="connsiteX179" fmla="*/ 779462 w 1870075"/>
                  <a:gd name="connsiteY179" fmla="*/ 441325 h 1277937"/>
                  <a:gd name="connsiteX180" fmla="*/ 782637 w 1870075"/>
                  <a:gd name="connsiteY180" fmla="*/ 436562 h 1277937"/>
                  <a:gd name="connsiteX181" fmla="*/ 784225 w 1870075"/>
                  <a:gd name="connsiteY181" fmla="*/ 431800 h 1277937"/>
                  <a:gd name="connsiteX182" fmla="*/ 788987 w 1870075"/>
                  <a:gd name="connsiteY182" fmla="*/ 428625 h 1277937"/>
                  <a:gd name="connsiteX183" fmla="*/ 792162 w 1870075"/>
                  <a:gd name="connsiteY183" fmla="*/ 419100 h 1277937"/>
                  <a:gd name="connsiteX184" fmla="*/ 793750 w 1870075"/>
                  <a:gd name="connsiteY184" fmla="*/ 414337 h 1277937"/>
                  <a:gd name="connsiteX185" fmla="*/ 795337 w 1870075"/>
                  <a:gd name="connsiteY185" fmla="*/ 407987 h 1277937"/>
                  <a:gd name="connsiteX186" fmla="*/ 800100 w 1870075"/>
                  <a:gd name="connsiteY186" fmla="*/ 393700 h 1277937"/>
                  <a:gd name="connsiteX187" fmla="*/ 804862 w 1870075"/>
                  <a:gd name="connsiteY187" fmla="*/ 379412 h 1277937"/>
                  <a:gd name="connsiteX188" fmla="*/ 806450 w 1870075"/>
                  <a:gd name="connsiteY188" fmla="*/ 374650 h 1277937"/>
                  <a:gd name="connsiteX189" fmla="*/ 808037 w 1870075"/>
                  <a:gd name="connsiteY189" fmla="*/ 368300 h 1277937"/>
                  <a:gd name="connsiteX190" fmla="*/ 809625 w 1870075"/>
                  <a:gd name="connsiteY190" fmla="*/ 363537 h 1277937"/>
                  <a:gd name="connsiteX191" fmla="*/ 811212 w 1870075"/>
                  <a:gd name="connsiteY191" fmla="*/ 355600 h 1277937"/>
                  <a:gd name="connsiteX192" fmla="*/ 814387 w 1870075"/>
                  <a:gd name="connsiteY192" fmla="*/ 349250 h 1277937"/>
                  <a:gd name="connsiteX193" fmla="*/ 815975 w 1870075"/>
                  <a:gd name="connsiteY193" fmla="*/ 341312 h 1277937"/>
                  <a:gd name="connsiteX194" fmla="*/ 817562 w 1870075"/>
                  <a:gd name="connsiteY194" fmla="*/ 336550 h 1277937"/>
                  <a:gd name="connsiteX195" fmla="*/ 822325 w 1870075"/>
                  <a:gd name="connsiteY195" fmla="*/ 319087 h 1277937"/>
                  <a:gd name="connsiteX196" fmla="*/ 823912 w 1870075"/>
                  <a:gd name="connsiteY196" fmla="*/ 314325 h 1277937"/>
                  <a:gd name="connsiteX197" fmla="*/ 831850 w 1870075"/>
                  <a:gd name="connsiteY197" fmla="*/ 303212 h 1277937"/>
                  <a:gd name="connsiteX198" fmla="*/ 833437 w 1870075"/>
                  <a:gd name="connsiteY198" fmla="*/ 296862 h 1277937"/>
                  <a:gd name="connsiteX199" fmla="*/ 833437 w 1870075"/>
                  <a:gd name="connsiteY199" fmla="*/ 292100 h 1277937"/>
                  <a:gd name="connsiteX200" fmla="*/ 835025 w 1870075"/>
                  <a:gd name="connsiteY200" fmla="*/ 285750 h 1277937"/>
                  <a:gd name="connsiteX201" fmla="*/ 839787 w 1870075"/>
                  <a:gd name="connsiteY201" fmla="*/ 280987 h 1277937"/>
                  <a:gd name="connsiteX202" fmla="*/ 844550 w 1870075"/>
                  <a:gd name="connsiteY202" fmla="*/ 274637 h 1277937"/>
                  <a:gd name="connsiteX203" fmla="*/ 846137 w 1870075"/>
                  <a:gd name="connsiteY203" fmla="*/ 269875 h 1277937"/>
                  <a:gd name="connsiteX204" fmla="*/ 847725 w 1870075"/>
                  <a:gd name="connsiteY204" fmla="*/ 263525 h 1277937"/>
                  <a:gd name="connsiteX205" fmla="*/ 855662 w 1870075"/>
                  <a:gd name="connsiteY205" fmla="*/ 254000 h 1277937"/>
                  <a:gd name="connsiteX206" fmla="*/ 857250 w 1870075"/>
                  <a:gd name="connsiteY206" fmla="*/ 249237 h 1277937"/>
                  <a:gd name="connsiteX207" fmla="*/ 866775 w 1870075"/>
                  <a:gd name="connsiteY207" fmla="*/ 239712 h 1277937"/>
                  <a:gd name="connsiteX208" fmla="*/ 869950 w 1870075"/>
                  <a:gd name="connsiteY208" fmla="*/ 230187 h 1277937"/>
                  <a:gd name="connsiteX209" fmla="*/ 873125 w 1870075"/>
                  <a:gd name="connsiteY209" fmla="*/ 219075 h 1277937"/>
                  <a:gd name="connsiteX210" fmla="*/ 879475 w 1870075"/>
                  <a:gd name="connsiteY210" fmla="*/ 209550 h 1277937"/>
                  <a:gd name="connsiteX211" fmla="*/ 881062 w 1870075"/>
                  <a:gd name="connsiteY211" fmla="*/ 204787 h 1277937"/>
                  <a:gd name="connsiteX212" fmla="*/ 884237 w 1870075"/>
                  <a:gd name="connsiteY212" fmla="*/ 193675 h 1277937"/>
                  <a:gd name="connsiteX213" fmla="*/ 887412 w 1870075"/>
                  <a:gd name="connsiteY213" fmla="*/ 188912 h 1277937"/>
                  <a:gd name="connsiteX214" fmla="*/ 889000 w 1870075"/>
                  <a:gd name="connsiteY214" fmla="*/ 184150 h 1277937"/>
                  <a:gd name="connsiteX215" fmla="*/ 895350 w 1870075"/>
                  <a:gd name="connsiteY215" fmla="*/ 174625 h 1277937"/>
                  <a:gd name="connsiteX216" fmla="*/ 900112 w 1870075"/>
                  <a:gd name="connsiteY216" fmla="*/ 165100 h 1277937"/>
                  <a:gd name="connsiteX217" fmla="*/ 903287 w 1870075"/>
                  <a:gd name="connsiteY217" fmla="*/ 158750 h 1277937"/>
                  <a:gd name="connsiteX218" fmla="*/ 908050 w 1870075"/>
                  <a:gd name="connsiteY218" fmla="*/ 155575 h 1277937"/>
                  <a:gd name="connsiteX219" fmla="*/ 919162 w 1870075"/>
                  <a:gd name="connsiteY219" fmla="*/ 142875 h 1277937"/>
                  <a:gd name="connsiteX220" fmla="*/ 927100 w 1870075"/>
                  <a:gd name="connsiteY220" fmla="*/ 131762 h 1277937"/>
                  <a:gd name="connsiteX221" fmla="*/ 931862 w 1870075"/>
                  <a:gd name="connsiteY221" fmla="*/ 130175 h 1277937"/>
                  <a:gd name="connsiteX222" fmla="*/ 947737 w 1870075"/>
                  <a:gd name="connsiteY222" fmla="*/ 119062 h 1277937"/>
                  <a:gd name="connsiteX223" fmla="*/ 958850 w 1870075"/>
                  <a:gd name="connsiteY223" fmla="*/ 111125 h 1277937"/>
                  <a:gd name="connsiteX224" fmla="*/ 962025 w 1870075"/>
                  <a:gd name="connsiteY224" fmla="*/ 106362 h 1277937"/>
                  <a:gd name="connsiteX225" fmla="*/ 976312 w 1870075"/>
                  <a:gd name="connsiteY225" fmla="*/ 100012 h 1277937"/>
                  <a:gd name="connsiteX226" fmla="*/ 981075 w 1870075"/>
                  <a:gd name="connsiteY226" fmla="*/ 98425 h 1277937"/>
                  <a:gd name="connsiteX227" fmla="*/ 1004887 w 1870075"/>
                  <a:gd name="connsiteY227" fmla="*/ 100012 h 1277937"/>
                  <a:gd name="connsiteX228" fmla="*/ 1017587 w 1870075"/>
                  <a:gd name="connsiteY228" fmla="*/ 107950 h 1277937"/>
                  <a:gd name="connsiteX229" fmla="*/ 1020762 w 1870075"/>
                  <a:gd name="connsiteY229" fmla="*/ 112712 h 1277937"/>
                  <a:gd name="connsiteX230" fmla="*/ 1025525 w 1870075"/>
                  <a:gd name="connsiteY230" fmla="*/ 114300 h 1277937"/>
                  <a:gd name="connsiteX231" fmla="*/ 1030287 w 1870075"/>
                  <a:gd name="connsiteY231" fmla="*/ 117475 h 1277937"/>
                  <a:gd name="connsiteX232" fmla="*/ 1033462 w 1870075"/>
                  <a:gd name="connsiteY232" fmla="*/ 122237 h 1277937"/>
                  <a:gd name="connsiteX233" fmla="*/ 1038225 w 1870075"/>
                  <a:gd name="connsiteY233" fmla="*/ 123825 h 1277937"/>
                  <a:gd name="connsiteX234" fmla="*/ 1039812 w 1870075"/>
                  <a:gd name="connsiteY234" fmla="*/ 128587 h 1277937"/>
                  <a:gd name="connsiteX235" fmla="*/ 1049337 w 1870075"/>
                  <a:gd name="connsiteY235" fmla="*/ 138112 h 1277937"/>
                  <a:gd name="connsiteX236" fmla="*/ 1052512 w 1870075"/>
                  <a:gd name="connsiteY236" fmla="*/ 142875 h 1277937"/>
                  <a:gd name="connsiteX237" fmla="*/ 1054100 w 1870075"/>
                  <a:gd name="connsiteY237" fmla="*/ 147637 h 1277937"/>
                  <a:gd name="connsiteX238" fmla="*/ 1058862 w 1870075"/>
                  <a:gd name="connsiteY238" fmla="*/ 150812 h 1277937"/>
                  <a:gd name="connsiteX239" fmla="*/ 1063625 w 1870075"/>
                  <a:gd name="connsiteY239" fmla="*/ 168275 h 1277937"/>
                  <a:gd name="connsiteX240" fmla="*/ 1065212 w 1870075"/>
                  <a:gd name="connsiteY240" fmla="*/ 173037 h 1277937"/>
                  <a:gd name="connsiteX241" fmla="*/ 1068387 w 1870075"/>
                  <a:gd name="connsiteY241" fmla="*/ 177800 h 1277937"/>
                  <a:gd name="connsiteX242" fmla="*/ 1071562 w 1870075"/>
                  <a:gd name="connsiteY242" fmla="*/ 187325 h 1277937"/>
                  <a:gd name="connsiteX243" fmla="*/ 1073150 w 1870075"/>
                  <a:gd name="connsiteY243" fmla="*/ 192087 h 1277937"/>
                  <a:gd name="connsiteX244" fmla="*/ 1076325 w 1870075"/>
                  <a:gd name="connsiteY244" fmla="*/ 196850 h 1277937"/>
                  <a:gd name="connsiteX245" fmla="*/ 1077912 w 1870075"/>
                  <a:gd name="connsiteY245" fmla="*/ 201612 h 1277937"/>
                  <a:gd name="connsiteX246" fmla="*/ 1081087 w 1870075"/>
                  <a:gd name="connsiteY246" fmla="*/ 206375 h 1277937"/>
                  <a:gd name="connsiteX247" fmla="*/ 1082675 w 1870075"/>
                  <a:gd name="connsiteY247" fmla="*/ 212725 h 1277937"/>
                  <a:gd name="connsiteX248" fmla="*/ 1084262 w 1870075"/>
                  <a:gd name="connsiteY248" fmla="*/ 217487 h 1277937"/>
                  <a:gd name="connsiteX249" fmla="*/ 1090612 w 1870075"/>
                  <a:gd name="connsiteY249" fmla="*/ 242887 h 1277937"/>
                  <a:gd name="connsiteX250" fmla="*/ 1092200 w 1870075"/>
                  <a:gd name="connsiteY250" fmla="*/ 249237 h 1277937"/>
                  <a:gd name="connsiteX251" fmla="*/ 1093787 w 1870075"/>
                  <a:gd name="connsiteY251" fmla="*/ 257175 h 1277937"/>
                  <a:gd name="connsiteX252" fmla="*/ 1095375 w 1870075"/>
                  <a:gd name="connsiteY252" fmla="*/ 261937 h 1277937"/>
                  <a:gd name="connsiteX253" fmla="*/ 1096962 w 1870075"/>
                  <a:gd name="connsiteY253" fmla="*/ 268287 h 1277937"/>
                  <a:gd name="connsiteX254" fmla="*/ 1104900 w 1870075"/>
                  <a:gd name="connsiteY254" fmla="*/ 290512 h 1277937"/>
                  <a:gd name="connsiteX255" fmla="*/ 1106487 w 1870075"/>
                  <a:gd name="connsiteY255" fmla="*/ 296862 h 1277937"/>
                  <a:gd name="connsiteX256" fmla="*/ 1108075 w 1870075"/>
                  <a:gd name="connsiteY256" fmla="*/ 301625 h 1277937"/>
                  <a:gd name="connsiteX257" fmla="*/ 1112837 w 1870075"/>
                  <a:gd name="connsiteY257" fmla="*/ 319087 h 1277937"/>
                  <a:gd name="connsiteX258" fmla="*/ 1116012 w 1870075"/>
                  <a:gd name="connsiteY258" fmla="*/ 323850 h 1277937"/>
                  <a:gd name="connsiteX259" fmla="*/ 1117600 w 1870075"/>
                  <a:gd name="connsiteY259" fmla="*/ 330200 h 1277937"/>
                  <a:gd name="connsiteX260" fmla="*/ 1120775 w 1870075"/>
                  <a:gd name="connsiteY260" fmla="*/ 339725 h 1277937"/>
                  <a:gd name="connsiteX261" fmla="*/ 1123950 w 1870075"/>
                  <a:gd name="connsiteY261" fmla="*/ 352425 h 1277937"/>
                  <a:gd name="connsiteX262" fmla="*/ 1125537 w 1870075"/>
                  <a:gd name="connsiteY262" fmla="*/ 363537 h 1277937"/>
                  <a:gd name="connsiteX263" fmla="*/ 1128712 w 1870075"/>
                  <a:gd name="connsiteY263" fmla="*/ 374650 h 1277937"/>
                  <a:gd name="connsiteX264" fmla="*/ 1125537 w 1870075"/>
                  <a:gd name="connsiteY264" fmla="*/ 384175 h 1277937"/>
                  <a:gd name="connsiteX265" fmla="*/ 1127523 w 1870075"/>
                  <a:gd name="connsiteY265" fmla="*/ 383778 h 1277937"/>
                  <a:gd name="connsiteX266" fmla="*/ 1127124 w 1870075"/>
                  <a:gd name="connsiteY266" fmla="*/ 407987 h 1277937"/>
                  <a:gd name="connsiteX267" fmla="*/ 1129506 w 1870075"/>
                  <a:gd name="connsiteY267" fmla="*/ 411560 h 1277937"/>
                  <a:gd name="connsiteX268" fmla="*/ 1136650 w 1870075"/>
                  <a:gd name="connsiteY268" fmla="*/ 412750 h 1277937"/>
                  <a:gd name="connsiteX269" fmla="*/ 1135062 w 1870075"/>
                  <a:gd name="connsiteY269" fmla="*/ 427037 h 1277937"/>
                  <a:gd name="connsiteX270" fmla="*/ 1146175 w 1870075"/>
                  <a:gd name="connsiteY270" fmla="*/ 428624 h 1277937"/>
                  <a:gd name="connsiteX271" fmla="*/ 1141015 w 1870075"/>
                  <a:gd name="connsiteY271" fmla="*/ 448865 h 1277937"/>
                  <a:gd name="connsiteX272" fmla="*/ 1146174 w 1870075"/>
                  <a:gd name="connsiteY272" fmla="*/ 458391 h 1277937"/>
                  <a:gd name="connsiteX273" fmla="*/ 1146175 w 1870075"/>
                  <a:gd name="connsiteY273" fmla="*/ 471487 h 1277937"/>
                  <a:gd name="connsiteX274" fmla="*/ 1147762 w 1870075"/>
                  <a:gd name="connsiteY274" fmla="*/ 476250 h 1277937"/>
                  <a:gd name="connsiteX275" fmla="*/ 1149350 w 1870075"/>
                  <a:gd name="connsiteY275" fmla="*/ 481012 h 1277937"/>
                  <a:gd name="connsiteX276" fmla="*/ 1150937 w 1870075"/>
                  <a:gd name="connsiteY276" fmla="*/ 487362 h 1277937"/>
                  <a:gd name="connsiteX277" fmla="*/ 1154112 w 1870075"/>
                  <a:gd name="connsiteY277" fmla="*/ 492125 h 1277937"/>
                  <a:gd name="connsiteX278" fmla="*/ 1157287 w 1870075"/>
                  <a:gd name="connsiteY278" fmla="*/ 501650 h 1277937"/>
                  <a:gd name="connsiteX279" fmla="*/ 1162050 w 1870075"/>
                  <a:gd name="connsiteY279" fmla="*/ 517525 h 1277937"/>
                  <a:gd name="connsiteX280" fmla="*/ 1165225 w 1870075"/>
                  <a:gd name="connsiteY280" fmla="*/ 531812 h 1277937"/>
                  <a:gd name="connsiteX281" fmla="*/ 1162447 w 1870075"/>
                  <a:gd name="connsiteY281" fmla="*/ 546100 h 1277937"/>
                  <a:gd name="connsiteX282" fmla="*/ 1171575 w 1870075"/>
                  <a:gd name="connsiteY282" fmla="*/ 571500 h 1277937"/>
                  <a:gd name="connsiteX283" fmla="*/ 1173162 w 1870075"/>
                  <a:gd name="connsiteY283" fmla="*/ 576262 h 1277937"/>
                  <a:gd name="connsiteX284" fmla="*/ 1176337 w 1870075"/>
                  <a:gd name="connsiteY284" fmla="*/ 592137 h 1277937"/>
                  <a:gd name="connsiteX285" fmla="*/ 1177925 w 1870075"/>
                  <a:gd name="connsiteY285" fmla="*/ 596900 h 1277937"/>
                  <a:gd name="connsiteX286" fmla="*/ 1181100 w 1870075"/>
                  <a:gd name="connsiteY286" fmla="*/ 601662 h 1277937"/>
                  <a:gd name="connsiteX287" fmla="*/ 1182687 w 1870075"/>
                  <a:gd name="connsiteY287" fmla="*/ 608012 h 1277937"/>
                  <a:gd name="connsiteX288" fmla="*/ 1185862 w 1870075"/>
                  <a:gd name="connsiteY288" fmla="*/ 619125 h 1277937"/>
                  <a:gd name="connsiteX289" fmla="*/ 1189037 w 1870075"/>
                  <a:gd name="connsiteY289" fmla="*/ 635000 h 1277937"/>
                  <a:gd name="connsiteX290" fmla="*/ 1190625 w 1870075"/>
                  <a:gd name="connsiteY290" fmla="*/ 639762 h 1277937"/>
                  <a:gd name="connsiteX291" fmla="*/ 1193800 w 1870075"/>
                  <a:gd name="connsiteY291" fmla="*/ 644525 h 1277937"/>
                  <a:gd name="connsiteX292" fmla="*/ 1198562 w 1870075"/>
                  <a:gd name="connsiteY292" fmla="*/ 660400 h 1277937"/>
                  <a:gd name="connsiteX293" fmla="*/ 1200150 w 1870075"/>
                  <a:gd name="connsiteY293" fmla="*/ 666750 h 1277937"/>
                  <a:gd name="connsiteX294" fmla="*/ 1203325 w 1870075"/>
                  <a:gd name="connsiteY294" fmla="*/ 676275 h 1277937"/>
                  <a:gd name="connsiteX295" fmla="*/ 1206500 w 1870075"/>
                  <a:gd name="connsiteY295" fmla="*/ 685800 h 1277937"/>
                  <a:gd name="connsiteX296" fmla="*/ 1211262 w 1870075"/>
                  <a:gd name="connsiteY296" fmla="*/ 703262 h 1277937"/>
                  <a:gd name="connsiteX297" fmla="*/ 1214437 w 1870075"/>
                  <a:gd name="connsiteY297" fmla="*/ 725487 h 1277937"/>
                  <a:gd name="connsiteX298" fmla="*/ 1216025 w 1870075"/>
                  <a:gd name="connsiteY298" fmla="*/ 730250 h 1277937"/>
                  <a:gd name="connsiteX299" fmla="*/ 1217612 w 1870075"/>
                  <a:gd name="connsiteY299" fmla="*/ 736600 h 1277937"/>
                  <a:gd name="connsiteX300" fmla="*/ 1220787 w 1870075"/>
                  <a:gd name="connsiteY300" fmla="*/ 742950 h 1277937"/>
                  <a:gd name="connsiteX301" fmla="*/ 1223962 w 1870075"/>
                  <a:gd name="connsiteY301" fmla="*/ 754062 h 1277937"/>
                  <a:gd name="connsiteX302" fmla="*/ 1228725 w 1870075"/>
                  <a:gd name="connsiteY302" fmla="*/ 766762 h 1277937"/>
                  <a:gd name="connsiteX303" fmla="*/ 1235075 w 1870075"/>
                  <a:gd name="connsiteY303" fmla="*/ 784225 h 1277937"/>
                  <a:gd name="connsiteX304" fmla="*/ 1236662 w 1870075"/>
                  <a:gd name="connsiteY304" fmla="*/ 790575 h 1277937"/>
                  <a:gd name="connsiteX305" fmla="*/ 1241425 w 1870075"/>
                  <a:gd name="connsiteY305" fmla="*/ 809625 h 1277937"/>
                  <a:gd name="connsiteX306" fmla="*/ 1243012 w 1870075"/>
                  <a:gd name="connsiteY306" fmla="*/ 833437 h 1277937"/>
                  <a:gd name="connsiteX307" fmla="*/ 1246187 w 1870075"/>
                  <a:gd name="connsiteY307" fmla="*/ 838200 h 1277937"/>
                  <a:gd name="connsiteX308" fmla="*/ 1247775 w 1870075"/>
                  <a:gd name="connsiteY308" fmla="*/ 842962 h 1277937"/>
                  <a:gd name="connsiteX309" fmla="*/ 1250950 w 1870075"/>
                  <a:gd name="connsiteY309" fmla="*/ 862012 h 1277937"/>
                  <a:gd name="connsiteX310" fmla="*/ 1253728 w 1870075"/>
                  <a:gd name="connsiteY310" fmla="*/ 889000 h 1277937"/>
                  <a:gd name="connsiteX311" fmla="*/ 1258491 w 1870075"/>
                  <a:gd name="connsiteY311" fmla="*/ 890190 h 1277937"/>
                  <a:gd name="connsiteX312" fmla="*/ 1268412 w 1870075"/>
                  <a:gd name="connsiteY312" fmla="*/ 914400 h 1277937"/>
                  <a:gd name="connsiteX313" fmla="*/ 1266825 w 1870075"/>
                  <a:gd name="connsiteY313" fmla="*/ 942975 h 1277937"/>
                  <a:gd name="connsiteX314" fmla="*/ 1273174 w 1870075"/>
                  <a:gd name="connsiteY314" fmla="*/ 939800 h 1277937"/>
                  <a:gd name="connsiteX315" fmla="*/ 1273175 w 1870075"/>
                  <a:gd name="connsiteY315" fmla="*/ 955675 h 1277937"/>
                  <a:gd name="connsiteX316" fmla="*/ 1277937 w 1870075"/>
                  <a:gd name="connsiteY316" fmla="*/ 968375 h 1277937"/>
                  <a:gd name="connsiteX317" fmla="*/ 1279525 w 1870075"/>
                  <a:gd name="connsiteY317" fmla="*/ 973137 h 1277937"/>
                  <a:gd name="connsiteX318" fmla="*/ 1285875 w 1870075"/>
                  <a:gd name="connsiteY318" fmla="*/ 982662 h 1277937"/>
                  <a:gd name="connsiteX319" fmla="*/ 1289050 w 1870075"/>
                  <a:gd name="connsiteY319" fmla="*/ 987425 h 1277937"/>
                  <a:gd name="connsiteX320" fmla="*/ 1292225 w 1870075"/>
                  <a:gd name="connsiteY320" fmla="*/ 992187 h 1277937"/>
                  <a:gd name="connsiteX321" fmla="*/ 1298575 w 1870075"/>
                  <a:gd name="connsiteY321" fmla="*/ 1003300 h 1277937"/>
                  <a:gd name="connsiteX322" fmla="*/ 1304925 w 1870075"/>
                  <a:gd name="connsiteY322" fmla="*/ 1022350 h 1277937"/>
                  <a:gd name="connsiteX323" fmla="*/ 1306512 w 1870075"/>
                  <a:gd name="connsiteY323" fmla="*/ 1027112 h 1277937"/>
                  <a:gd name="connsiteX324" fmla="*/ 1314450 w 1870075"/>
                  <a:gd name="connsiteY324" fmla="*/ 1038225 h 1277937"/>
                  <a:gd name="connsiteX325" fmla="*/ 1316037 w 1870075"/>
                  <a:gd name="connsiteY325" fmla="*/ 1042987 h 1277937"/>
                  <a:gd name="connsiteX326" fmla="*/ 1319212 w 1870075"/>
                  <a:gd name="connsiteY326" fmla="*/ 1047750 h 1277937"/>
                  <a:gd name="connsiteX327" fmla="*/ 1322387 w 1870075"/>
                  <a:gd name="connsiteY327" fmla="*/ 1060450 h 1277937"/>
                  <a:gd name="connsiteX328" fmla="*/ 1333500 w 1870075"/>
                  <a:gd name="connsiteY328" fmla="*/ 1084262 h 1277937"/>
                  <a:gd name="connsiteX329" fmla="*/ 1335087 w 1870075"/>
                  <a:gd name="connsiteY329" fmla="*/ 1090612 h 1277937"/>
                  <a:gd name="connsiteX330" fmla="*/ 1341437 w 1870075"/>
                  <a:gd name="connsiteY330" fmla="*/ 1100137 h 1277937"/>
                  <a:gd name="connsiteX331" fmla="*/ 1347787 w 1870075"/>
                  <a:gd name="connsiteY331" fmla="*/ 1117600 h 1277937"/>
                  <a:gd name="connsiteX332" fmla="*/ 1352550 w 1870075"/>
                  <a:gd name="connsiteY332" fmla="*/ 1120775 h 1277937"/>
                  <a:gd name="connsiteX333" fmla="*/ 1355725 w 1870075"/>
                  <a:gd name="connsiteY333" fmla="*/ 1125537 h 1277937"/>
                  <a:gd name="connsiteX334" fmla="*/ 1357312 w 1870075"/>
                  <a:gd name="connsiteY334" fmla="*/ 1130300 h 1277937"/>
                  <a:gd name="connsiteX335" fmla="*/ 1370012 w 1870075"/>
                  <a:gd name="connsiteY335" fmla="*/ 1147762 h 1277937"/>
                  <a:gd name="connsiteX336" fmla="*/ 1374775 w 1870075"/>
                  <a:gd name="connsiteY336" fmla="*/ 1150937 h 1277937"/>
                  <a:gd name="connsiteX337" fmla="*/ 1379537 w 1870075"/>
                  <a:gd name="connsiteY337" fmla="*/ 1157287 h 1277937"/>
                  <a:gd name="connsiteX338" fmla="*/ 1382712 w 1870075"/>
                  <a:gd name="connsiteY338" fmla="*/ 1162050 h 1277937"/>
                  <a:gd name="connsiteX339" fmla="*/ 1392237 w 1870075"/>
                  <a:gd name="connsiteY339" fmla="*/ 1169987 h 1277937"/>
                  <a:gd name="connsiteX340" fmla="*/ 1400175 w 1870075"/>
                  <a:gd name="connsiteY340" fmla="*/ 1176337 h 1277937"/>
                  <a:gd name="connsiteX341" fmla="*/ 1414462 w 1870075"/>
                  <a:gd name="connsiteY341" fmla="*/ 1189037 h 1277937"/>
                  <a:gd name="connsiteX342" fmla="*/ 1417637 w 1870075"/>
                  <a:gd name="connsiteY342" fmla="*/ 1193800 h 1277937"/>
                  <a:gd name="connsiteX343" fmla="*/ 1420812 w 1870075"/>
                  <a:gd name="connsiteY343" fmla="*/ 1200150 h 1277937"/>
                  <a:gd name="connsiteX344" fmla="*/ 1425575 w 1870075"/>
                  <a:gd name="connsiteY344" fmla="*/ 1201737 h 1277937"/>
                  <a:gd name="connsiteX345" fmla="*/ 1431925 w 1870075"/>
                  <a:gd name="connsiteY345" fmla="*/ 1214437 h 1277937"/>
                  <a:gd name="connsiteX346" fmla="*/ 1455737 w 1870075"/>
                  <a:gd name="connsiteY346" fmla="*/ 1228725 h 1277937"/>
                  <a:gd name="connsiteX347" fmla="*/ 1471612 w 1870075"/>
                  <a:gd name="connsiteY347" fmla="*/ 1233487 h 1277937"/>
                  <a:gd name="connsiteX348" fmla="*/ 1477962 w 1870075"/>
                  <a:gd name="connsiteY348" fmla="*/ 1236662 h 1277937"/>
                  <a:gd name="connsiteX349" fmla="*/ 1482725 w 1870075"/>
                  <a:gd name="connsiteY349" fmla="*/ 1239837 h 1277937"/>
                  <a:gd name="connsiteX350" fmla="*/ 1489075 w 1870075"/>
                  <a:gd name="connsiteY350" fmla="*/ 1241425 h 1277937"/>
                  <a:gd name="connsiteX351" fmla="*/ 1498600 w 1870075"/>
                  <a:gd name="connsiteY351" fmla="*/ 1244600 h 1277937"/>
                  <a:gd name="connsiteX352" fmla="*/ 1519237 w 1870075"/>
                  <a:gd name="connsiteY352" fmla="*/ 1249362 h 1277937"/>
                  <a:gd name="connsiteX353" fmla="*/ 1533525 w 1870075"/>
                  <a:gd name="connsiteY353" fmla="*/ 1254125 h 1277937"/>
                  <a:gd name="connsiteX354" fmla="*/ 1538287 w 1870075"/>
                  <a:gd name="connsiteY354" fmla="*/ 1255712 h 1277937"/>
                  <a:gd name="connsiteX355" fmla="*/ 1562100 w 1870075"/>
                  <a:gd name="connsiteY355" fmla="*/ 1258887 h 1277937"/>
                  <a:gd name="connsiteX356" fmla="*/ 1566862 w 1870075"/>
                  <a:gd name="connsiteY356" fmla="*/ 1260475 h 1277937"/>
                  <a:gd name="connsiteX357" fmla="*/ 1604962 w 1870075"/>
                  <a:gd name="connsiteY357" fmla="*/ 1260475 h 1277937"/>
                  <a:gd name="connsiteX358" fmla="*/ 1617662 w 1870075"/>
                  <a:gd name="connsiteY358" fmla="*/ 1269603 h 1277937"/>
                  <a:gd name="connsiteX359" fmla="*/ 1618853 w 1870075"/>
                  <a:gd name="connsiteY359" fmla="*/ 1262856 h 1277937"/>
                  <a:gd name="connsiteX360" fmla="*/ 1634330 w 1870075"/>
                  <a:gd name="connsiteY360" fmla="*/ 1270397 h 1277937"/>
                  <a:gd name="connsiteX361" fmla="*/ 1651000 w 1870075"/>
                  <a:gd name="connsiteY361" fmla="*/ 1262062 h 1277937"/>
                  <a:gd name="connsiteX362" fmla="*/ 1655762 w 1870075"/>
                  <a:gd name="connsiteY362" fmla="*/ 1263650 h 1277937"/>
                  <a:gd name="connsiteX363" fmla="*/ 1670050 w 1870075"/>
                  <a:gd name="connsiteY363" fmla="*/ 1266825 h 1277937"/>
                  <a:gd name="connsiteX364" fmla="*/ 1682750 w 1870075"/>
                  <a:gd name="connsiteY364" fmla="*/ 1270000 h 1277937"/>
                  <a:gd name="connsiteX365" fmla="*/ 1689100 w 1870075"/>
                  <a:gd name="connsiteY365" fmla="*/ 1271587 h 1277937"/>
                  <a:gd name="connsiteX366" fmla="*/ 1693862 w 1870075"/>
                  <a:gd name="connsiteY366" fmla="*/ 1273175 h 1277937"/>
                  <a:gd name="connsiteX367" fmla="*/ 1706562 w 1870075"/>
                  <a:gd name="connsiteY367" fmla="*/ 1274762 h 1277937"/>
                  <a:gd name="connsiteX368" fmla="*/ 1722040 w 1870075"/>
                  <a:gd name="connsiteY368" fmla="*/ 1264443 h 1277937"/>
                  <a:gd name="connsiteX369" fmla="*/ 1730375 w 1870075"/>
                  <a:gd name="connsiteY369" fmla="*/ 1273572 h 1277937"/>
                  <a:gd name="connsiteX370" fmla="*/ 1749425 w 1870075"/>
                  <a:gd name="connsiteY370" fmla="*/ 1277937 h 1277937"/>
                  <a:gd name="connsiteX371" fmla="*/ 1755775 w 1870075"/>
                  <a:gd name="connsiteY371" fmla="*/ 1276350 h 1277937"/>
                  <a:gd name="connsiteX372" fmla="*/ 1779587 w 1870075"/>
                  <a:gd name="connsiteY372" fmla="*/ 1273175 h 1277937"/>
                  <a:gd name="connsiteX373" fmla="*/ 1789112 w 1870075"/>
                  <a:gd name="connsiteY373" fmla="*/ 1270000 h 1277937"/>
                  <a:gd name="connsiteX374" fmla="*/ 1795462 w 1870075"/>
                  <a:gd name="connsiteY374" fmla="*/ 1268412 h 1277937"/>
                  <a:gd name="connsiteX375" fmla="*/ 1827212 w 1870075"/>
                  <a:gd name="connsiteY375" fmla="*/ 1266032 h 1277937"/>
                  <a:gd name="connsiteX376" fmla="*/ 1870075 w 1870075"/>
                  <a:gd name="connsiteY376" fmla="*/ 1260475 h 1277937"/>
                  <a:gd name="connsiteX377" fmla="*/ 1868487 w 1870075"/>
                  <a:gd name="connsiteY377" fmla="*/ 1250950 h 1277937"/>
                  <a:gd name="connsiteX378" fmla="*/ 1866900 w 1870075"/>
                  <a:gd name="connsiteY378" fmla="*/ 1246187 h 1277937"/>
                  <a:gd name="connsiteX0" fmla="*/ 0 w 1870099"/>
                  <a:gd name="connsiteY0" fmla="*/ 0 h 1277937"/>
                  <a:gd name="connsiteX1" fmla="*/ 4762 w 1870099"/>
                  <a:gd name="connsiteY1" fmla="*/ 12700 h 1277937"/>
                  <a:gd name="connsiteX2" fmla="*/ 6350 w 1870099"/>
                  <a:gd name="connsiteY2" fmla="*/ 22225 h 1277937"/>
                  <a:gd name="connsiteX3" fmla="*/ 7937 w 1870099"/>
                  <a:gd name="connsiteY3" fmla="*/ 49212 h 1277937"/>
                  <a:gd name="connsiteX4" fmla="*/ 11112 w 1870099"/>
                  <a:gd name="connsiteY4" fmla="*/ 96837 h 1277937"/>
                  <a:gd name="connsiteX5" fmla="*/ 12700 w 1870099"/>
                  <a:gd name="connsiteY5" fmla="*/ 165100 h 1277937"/>
                  <a:gd name="connsiteX6" fmla="*/ 14287 w 1870099"/>
                  <a:gd name="connsiteY6" fmla="*/ 223837 h 1277937"/>
                  <a:gd name="connsiteX7" fmla="*/ 17462 w 1870099"/>
                  <a:gd name="connsiteY7" fmla="*/ 236537 h 1277937"/>
                  <a:gd name="connsiteX8" fmla="*/ 20637 w 1870099"/>
                  <a:gd name="connsiteY8" fmla="*/ 280987 h 1277937"/>
                  <a:gd name="connsiteX9" fmla="*/ 22225 w 1870099"/>
                  <a:gd name="connsiteY9" fmla="*/ 409575 h 1277937"/>
                  <a:gd name="connsiteX10" fmla="*/ 25400 w 1870099"/>
                  <a:gd name="connsiteY10" fmla="*/ 460375 h 1277937"/>
                  <a:gd name="connsiteX11" fmla="*/ 26987 w 1870099"/>
                  <a:gd name="connsiteY11" fmla="*/ 517525 h 1277937"/>
                  <a:gd name="connsiteX12" fmla="*/ 31750 w 1870099"/>
                  <a:gd name="connsiteY12" fmla="*/ 520700 h 1277937"/>
                  <a:gd name="connsiteX13" fmla="*/ 33337 w 1870099"/>
                  <a:gd name="connsiteY13" fmla="*/ 525462 h 1277937"/>
                  <a:gd name="connsiteX14" fmla="*/ 34925 w 1870099"/>
                  <a:gd name="connsiteY14" fmla="*/ 536575 h 1277937"/>
                  <a:gd name="connsiteX15" fmla="*/ 36512 w 1870099"/>
                  <a:gd name="connsiteY15" fmla="*/ 555625 h 1277937"/>
                  <a:gd name="connsiteX16" fmla="*/ 38100 w 1870099"/>
                  <a:gd name="connsiteY16" fmla="*/ 563562 h 1277937"/>
                  <a:gd name="connsiteX17" fmla="*/ 39687 w 1870099"/>
                  <a:gd name="connsiteY17" fmla="*/ 574675 h 1277937"/>
                  <a:gd name="connsiteX18" fmla="*/ 42862 w 1870099"/>
                  <a:gd name="connsiteY18" fmla="*/ 582612 h 1277937"/>
                  <a:gd name="connsiteX19" fmla="*/ 44450 w 1870099"/>
                  <a:gd name="connsiteY19" fmla="*/ 595312 h 1277937"/>
                  <a:gd name="connsiteX20" fmla="*/ 46037 w 1870099"/>
                  <a:gd name="connsiteY20" fmla="*/ 603250 h 1277937"/>
                  <a:gd name="connsiteX21" fmla="*/ 47625 w 1870099"/>
                  <a:gd name="connsiteY21" fmla="*/ 612775 h 1277937"/>
                  <a:gd name="connsiteX22" fmla="*/ 49212 w 1870099"/>
                  <a:gd name="connsiteY22" fmla="*/ 661987 h 1277937"/>
                  <a:gd name="connsiteX23" fmla="*/ 50800 w 1870099"/>
                  <a:gd name="connsiteY23" fmla="*/ 673100 h 1277937"/>
                  <a:gd name="connsiteX24" fmla="*/ 55562 w 1870099"/>
                  <a:gd name="connsiteY24" fmla="*/ 703262 h 1277937"/>
                  <a:gd name="connsiteX25" fmla="*/ 57150 w 1870099"/>
                  <a:gd name="connsiteY25" fmla="*/ 733425 h 1277937"/>
                  <a:gd name="connsiteX26" fmla="*/ 61912 w 1870099"/>
                  <a:gd name="connsiteY26" fmla="*/ 771525 h 1277937"/>
                  <a:gd name="connsiteX27" fmla="*/ 65087 w 1870099"/>
                  <a:gd name="connsiteY27" fmla="*/ 784225 h 1277937"/>
                  <a:gd name="connsiteX28" fmla="*/ 66675 w 1870099"/>
                  <a:gd name="connsiteY28" fmla="*/ 790575 h 1277937"/>
                  <a:gd name="connsiteX29" fmla="*/ 69850 w 1870099"/>
                  <a:gd name="connsiteY29" fmla="*/ 795337 h 1277937"/>
                  <a:gd name="connsiteX30" fmla="*/ 73025 w 1870099"/>
                  <a:gd name="connsiteY30" fmla="*/ 804862 h 1277937"/>
                  <a:gd name="connsiteX31" fmla="*/ 77787 w 1870099"/>
                  <a:gd name="connsiteY31" fmla="*/ 815975 h 1277937"/>
                  <a:gd name="connsiteX32" fmla="*/ 82550 w 1870099"/>
                  <a:gd name="connsiteY32" fmla="*/ 817562 h 1277937"/>
                  <a:gd name="connsiteX33" fmla="*/ 98425 w 1870099"/>
                  <a:gd name="connsiteY33" fmla="*/ 814387 h 1277937"/>
                  <a:gd name="connsiteX34" fmla="*/ 104775 w 1870099"/>
                  <a:gd name="connsiteY34" fmla="*/ 804862 h 1277937"/>
                  <a:gd name="connsiteX35" fmla="*/ 112712 w 1870099"/>
                  <a:gd name="connsiteY35" fmla="*/ 795337 h 1277937"/>
                  <a:gd name="connsiteX36" fmla="*/ 122237 w 1870099"/>
                  <a:gd name="connsiteY36" fmla="*/ 785812 h 1277937"/>
                  <a:gd name="connsiteX37" fmla="*/ 127000 w 1870099"/>
                  <a:gd name="connsiteY37" fmla="*/ 776287 h 1277937"/>
                  <a:gd name="connsiteX38" fmla="*/ 134937 w 1870099"/>
                  <a:gd name="connsiteY38" fmla="*/ 766762 h 1277937"/>
                  <a:gd name="connsiteX39" fmla="*/ 139700 w 1870099"/>
                  <a:gd name="connsiteY39" fmla="*/ 757237 h 1277937"/>
                  <a:gd name="connsiteX40" fmla="*/ 144462 w 1870099"/>
                  <a:gd name="connsiteY40" fmla="*/ 747712 h 1277937"/>
                  <a:gd name="connsiteX41" fmla="*/ 149225 w 1870099"/>
                  <a:gd name="connsiteY41" fmla="*/ 742950 h 1277937"/>
                  <a:gd name="connsiteX42" fmla="*/ 153987 w 1870099"/>
                  <a:gd name="connsiteY42" fmla="*/ 736600 h 1277937"/>
                  <a:gd name="connsiteX43" fmla="*/ 157162 w 1870099"/>
                  <a:gd name="connsiteY43" fmla="*/ 731837 h 1277937"/>
                  <a:gd name="connsiteX44" fmla="*/ 163512 w 1870099"/>
                  <a:gd name="connsiteY44" fmla="*/ 727075 h 1277937"/>
                  <a:gd name="connsiteX45" fmla="*/ 165100 w 1870099"/>
                  <a:gd name="connsiteY45" fmla="*/ 722312 h 1277937"/>
                  <a:gd name="connsiteX46" fmla="*/ 169862 w 1870099"/>
                  <a:gd name="connsiteY46" fmla="*/ 719137 h 1277937"/>
                  <a:gd name="connsiteX47" fmla="*/ 174625 w 1870099"/>
                  <a:gd name="connsiteY47" fmla="*/ 714375 h 1277937"/>
                  <a:gd name="connsiteX48" fmla="*/ 176212 w 1870099"/>
                  <a:gd name="connsiteY48" fmla="*/ 709612 h 1277937"/>
                  <a:gd name="connsiteX49" fmla="*/ 180975 w 1870099"/>
                  <a:gd name="connsiteY49" fmla="*/ 706437 h 1277937"/>
                  <a:gd name="connsiteX50" fmla="*/ 192087 w 1870099"/>
                  <a:gd name="connsiteY50" fmla="*/ 700087 h 1277937"/>
                  <a:gd name="connsiteX51" fmla="*/ 195262 w 1870099"/>
                  <a:gd name="connsiteY51" fmla="*/ 695325 h 1277937"/>
                  <a:gd name="connsiteX52" fmla="*/ 204787 w 1870099"/>
                  <a:gd name="connsiteY52" fmla="*/ 692150 h 1277937"/>
                  <a:gd name="connsiteX53" fmla="*/ 222250 w 1870099"/>
                  <a:gd name="connsiteY53" fmla="*/ 688975 h 1277937"/>
                  <a:gd name="connsiteX54" fmla="*/ 228600 w 1870099"/>
                  <a:gd name="connsiteY54" fmla="*/ 687387 h 1277937"/>
                  <a:gd name="connsiteX55" fmla="*/ 244475 w 1870099"/>
                  <a:gd name="connsiteY55" fmla="*/ 684212 h 1277937"/>
                  <a:gd name="connsiteX56" fmla="*/ 249237 w 1870099"/>
                  <a:gd name="connsiteY56" fmla="*/ 681037 h 1277937"/>
                  <a:gd name="connsiteX57" fmla="*/ 276225 w 1870099"/>
                  <a:gd name="connsiteY57" fmla="*/ 674687 h 1277937"/>
                  <a:gd name="connsiteX58" fmla="*/ 292100 w 1870099"/>
                  <a:gd name="connsiteY58" fmla="*/ 660400 h 1277937"/>
                  <a:gd name="connsiteX59" fmla="*/ 293687 w 1870099"/>
                  <a:gd name="connsiteY59" fmla="*/ 655637 h 1277937"/>
                  <a:gd name="connsiteX60" fmla="*/ 304800 w 1870099"/>
                  <a:gd name="connsiteY60" fmla="*/ 644525 h 1277937"/>
                  <a:gd name="connsiteX61" fmla="*/ 306387 w 1870099"/>
                  <a:gd name="connsiteY61" fmla="*/ 639762 h 1277937"/>
                  <a:gd name="connsiteX62" fmla="*/ 309562 w 1870099"/>
                  <a:gd name="connsiteY62" fmla="*/ 635000 h 1277937"/>
                  <a:gd name="connsiteX63" fmla="*/ 311150 w 1870099"/>
                  <a:gd name="connsiteY63" fmla="*/ 628650 h 1277937"/>
                  <a:gd name="connsiteX64" fmla="*/ 312737 w 1870099"/>
                  <a:gd name="connsiteY64" fmla="*/ 623887 h 1277937"/>
                  <a:gd name="connsiteX65" fmla="*/ 314325 w 1870099"/>
                  <a:gd name="connsiteY65" fmla="*/ 617537 h 1277937"/>
                  <a:gd name="connsiteX66" fmla="*/ 319087 w 1870099"/>
                  <a:gd name="connsiteY66" fmla="*/ 608012 h 1277937"/>
                  <a:gd name="connsiteX67" fmla="*/ 323850 w 1870099"/>
                  <a:gd name="connsiteY67" fmla="*/ 598487 h 1277937"/>
                  <a:gd name="connsiteX68" fmla="*/ 325437 w 1870099"/>
                  <a:gd name="connsiteY68" fmla="*/ 592137 h 1277937"/>
                  <a:gd name="connsiteX69" fmla="*/ 327025 w 1870099"/>
                  <a:gd name="connsiteY69" fmla="*/ 587375 h 1277937"/>
                  <a:gd name="connsiteX70" fmla="*/ 331787 w 1870099"/>
                  <a:gd name="connsiteY70" fmla="*/ 566737 h 1277937"/>
                  <a:gd name="connsiteX71" fmla="*/ 333375 w 1870099"/>
                  <a:gd name="connsiteY71" fmla="*/ 546100 h 1277937"/>
                  <a:gd name="connsiteX72" fmla="*/ 334962 w 1870099"/>
                  <a:gd name="connsiteY72" fmla="*/ 530225 h 1277937"/>
                  <a:gd name="connsiteX73" fmla="*/ 336550 w 1870099"/>
                  <a:gd name="connsiteY73" fmla="*/ 503237 h 1277937"/>
                  <a:gd name="connsiteX74" fmla="*/ 339725 w 1870099"/>
                  <a:gd name="connsiteY74" fmla="*/ 493712 h 1277937"/>
                  <a:gd name="connsiteX75" fmla="*/ 341312 w 1870099"/>
                  <a:gd name="connsiteY75" fmla="*/ 487362 h 1277937"/>
                  <a:gd name="connsiteX76" fmla="*/ 347662 w 1870099"/>
                  <a:gd name="connsiteY76" fmla="*/ 477837 h 1277937"/>
                  <a:gd name="connsiteX77" fmla="*/ 350837 w 1870099"/>
                  <a:gd name="connsiteY77" fmla="*/ 468312 h 1277937"/>
                  <a:gd name="connsiteX78" fmla="*/ 352425 w 1870099"/>
                  <a:gd name="connsiteY78" fmla="*/ 461962 h 1277937"/>
                  <a:gd name="connsiteX79" fmla="*/ 345281 w 1870099"/>
                  <a:gd name="connsiteY79" fmla="*/ 450453 h 1277937"/>
                  <a:gd name="connsiteX80" fmla="*/ 347265 w 1870099"/>
                  <a:gd name="connsiteY80" fmla="*/ 446087 h 1277937"/>
                  <a:gd name="connsiteX81" fmla="*/ 348854 w 1870099"/>
                  <a:gd name="connsiteY81" fmla="*/ 443706 h 1277937"/>
                  <a:gd name="connsiteX82" fmla="*/ 355600 w 1870099"/>
                  <a:gd name="connsiteY82" fmla="*/ 421084 h 1277937"/>
                  <a:gd name="connsiteX83" fmla="*/ 368300 w 1870099"/>
                  <a:gd name="connsiteY83" fmla="*/ 392112 h 1277937"/>
                  <a:gd name="connsiteX84" fmla="*/ 371475 w 1870099"/>
                  <a:gd name="connsiteY84" fmla="*/ 381000 h 1277937"/>
                  <a:gd name="connsiteX85" fmla="*/ 374650 w 1870099"/>
                  <a:gd name="connsiteY85" fmla="*/ 368300 h 1277937"/>
                  <a:gd name="connsiteX86" fmla="*/ 379412 w 1870099"/>
                  <a:gd name="connsiteY86" fmla="*/ 339725 h 1277937"/>
                  <a:gd name="connsiteX87" fmla="*/ 381000 w 1870099"/>
                  <a:gd name="connsiteY87" fmla="*/ 333375 h 1277937"/>
                  <a:gd name="connsiteX88" fmla="*/ 384175 w 1870099"/>
                  <a:gd name="connsiteY88" fmla="*/ 328612 h 1277937"/>
                  <a:gd name="connsiteX89" fmla="*/ 385762 w 1870099"/>
                  <a:gd name="connsiteY89" fmla="*/ 322262 h 1277937"/>
                  <a:gd name="connsiteX90" fmla="*/ 388937 w 1870099"/>
                  <a:gd name="connsiteY90" fmla="*/ 300037 h 1277937"/>
                  <a:gd name="connsiteX91" fmla="*/ 392112 w 1870099"/>
                  <a:gd name="connsiteY91" fmla="*/ 290512 h 1277937"/>
                  <a:gd name="connsiteX92" fmla="*/ 396875 w 1870099"/>
                  <a:gd name="connsiteY92" fmla="*/ 285750 h 1277937"/>
                  <a:gd name="connsiteX93" fmla="*/ 400050 w 1870099"/>
                  <a:gd name="connsiteY93" fmla="*/ 276225 h 1277937"/>
                  <a:gd name="connsiteX94" fmla="*/ 401637 w 1870099"/>
                  <a:gd name="connsiteY94" fmla="*/ 271462 h 1277937"/>
                  <a:gd name="connsiteX95" fmla="*/ 406400 w 1870099"/>
                  <a:gd name="connsiteY95" fmla="*/ 255587 h 1277937"/>
                  <a:gd name="connsiteX96" fmla="*/ 409575 w 1870099"/>
                  <a:gd name="connsiteY96" fmla="*/ 250825 h 1277937"/>
                  <a:gd name="connsiteX97" fmla="*/ 412750 w 1870099"/>
                  <a:gd name="connsiteY97" fmla="*/ 241300 h 1277937"/>
                  <a:gd name="connsiteX98" fmla="*/ 415925 w 1870099"/>
                  <a:gd name="connsiteY98" fmla="*/ 230187 h 1277937"/>
                  <a:gd name="connsiteX99" fmla="*/ 419100 w 1870099"/>
                  <a:gd name="connsiteY99" fmla="*/ 209550 h 1277937"/>
                  <a:gd name="connsiteX100" fmla="*/ 423862 w 1870099"/>
                  <a:gd name="connsiteY100" fmla="*/ 198437 h 1277937"/>
                  <a:gd name="connsiteX101" fmla="*/ 427037 w 1870099"/>
                  <a:gd name="connsiteY101" fmla="*/ 193675 h 1277937"/>
                  <a:gd name="connsiteX102" fmla="*/ 430212 w 1870099"/>
                  <a:gd name="connsiteY102" fmla="*/ 184150 h 1277937"/>
                  <a:gd name="connsiteX103" fmla="*/ 436562 w 1870099"/>
                  <a:gd name="connsiteY103" fmla="*/ 171450 h 1277937"/>
                  <a:gd name="connsiteX104" fmla="*/ 439737 w 1870099"/>
                  <a:gd name="connsiteY104" fmla="*/ 166687 h 1277937"/>
                  <a:gd name="connsiteX105" fmla="*/ 442912 w 1870099"/>
                  <a:gd name="connsiteY105" fmla="*/ 160337 h 1277937"/>
                  <a:gd name="connsiteX106" fmla="*/ 449262 w 1870099"/>
                  <a:gd name="connsiteY106" fmla="*/ 155575 h 1277937"/>
                  <a:gd name="connsiteX107" fmla="*/ 458787 w 1870099"/>
                  <a:gd name="connsiteY107" fmla="*/ 149225 h 1277937"/>
                  <a:gd name="connsiteX108" fmla="*/ 461962 w 1870099"/>
                  <a:gd name="connsiteY108" fmla="*/ 144462 h 1277937"/>
                  <a:gd name="connsiteX109" fmla="*/ 466725 w 1870099"/>
                  <a:gd name="connsiteY109" fmla="*/ 141287 h 1277937"/>
                  <a:gd name="connsiteX110" fmla="*/ 471487 w 1870099"/>
                  <a:gd name="connsiteY110" fmla="*/ 131762 h 1277937"/>
                  <a:gd name="connsiteX111" fmla="*/ 481012 w 1870099"/>
                  <a:gd name="connsiteY111" fmla="*/ 128587 h 1277937"/>
                  <a:gd name="connsiteX112" fmla="*/ 490537 w 1870099"/>
                  <a:gd name="connsiteY112" fmla="*/ 123825 h 1277937"/>
                  <a:gd name="connsiteX113" fmla="*/ 493712 w 1870099"/>
                  <a:gd name="connsiteY113" fmla="*/ 119062 h 1277937"/>
                  <a:gd name="connsiteX114" fmla="*/ 509587 w 1870099"/>
                  <a:gd name="connsiteY114" fmla="*/ 115887 h 1277937"/>
                  <a:gd name="connsiteX115" fmla="*/ 531812 w 1870099"/>
                  <a:gd name="connsiteY115" fmla="*/ 117475 h 1277937"/>
                  <a:gd name="connsiteX116" fmla="*/ 533400 w 1870099"/>
                  <a:gd name="connsiteY116" fmla="*/ 122237 h 1277937"/>
                  <a:gd name="connsiteX117" fmla="*/ 544512 w 1870099"/>
                  <a:gd name="connsiteY117" fmla="*/ 127000 h 1277937"/>
                  <a:gd name="connsiteX118" fmla="*/ 547687 w 1870099"/>
                  <a:gd name="connsiteY118" fmla="*/ 133350 h 1277937"/>
                  <a:gd name="connsiteX119" fmla="*/ 552450 w 1870099"/>
                  <a:gd name="connsiteY119" fmla="*/ 136525 h 1277937"/>
                  <a:gd name="connsiteX120" fmla="*/ 555625 w 1870099"/>
                  <a:gd name="connsiteY120" fmla="*/ 141287 h 1277937"/>
                  <a:gd name="connsiteX121" fmla="*/ 560387 w 1870099"/>
                  <a:gd name="connsiteY121" fmla="*/ 157162 h 1277937"/>
                  <a:gd name="connsiteX122" fmla="*/ 561975 w 1870099"/>
                  <a:gd name="connsiteY122" fmla="*/ 161925 h 1277937"/>
                  <a:gd name="connsiteX123" fmla="*/ 565150 w 1870099"/>
                  <a:gd name="connsiteY123" fmla="*/ 168275 h 1277937"/>
                  <a:gd name="connsiteX124" fmla="*/ 566737 w 1870099"/>
                  <a:gd name="connsiteY124" fmla="*/ 176212 h 1277937"/>
                  <a:gd name="connsiteX125" fmla="*/ 568325 w 1870099"/>
                  <a:gd name="connsiteY125" fmla="*/ 182562 h 1277937"/>
                  <a:gd name="connsiteX126" fmla="*/ 569912 w 1870099"/>
                  <a:gd name="connsiteY126" fmla="*/ 192087 h 1277937"/>
                  <a:gd name="connsiteX127" fmla="*/ 571500 w 1870099"/>
                  <a:gd name="connsiteY127" fmla="*/ 203200 h 1277937"/>
                  <a:gd name="connsiteX128" fmla="*/ 574675 w 1870099"/>
                  <a:gd name="connsiteY128" fmla="*/ 217487 h 1277937"/>
                  <a:gd name="connsiteX129" fmla="*/ 577850 w 1870099"/>
                  <a:gd name="connsiteY129" fmla="*/ 222250 h 1277937"/>
                  <a:gd name="connsiteX130" fmla="*/ 579437 w 1870099"/>
                  <a:gd name="connsiteY130" fmla="*/ 230187 h 1277937"/>
                  <a:gd name="connsiteX131" fmla="*/ 581025 w 1870099"/>
                  <a:gd name="connsiteY131" fmla="*/ 234950 h 1277937"/>
                  <a:gd name="connsiteX132" fmla="*/ 582612 w 1870099"/>
                  <a:gd name="connsiteY132" fmla="*/ 242887 h 1277937"/>
                  <a:gd name="connsiteX133" fmla="*/ 585787 w 1870099"/>
                  <a:gd name="connsiteY133" fmla="*/ 252412 h 1277937"/>
                  <a:gd name="connsiteX134" fmla="*/ 587375 w 1870099"/>
                  <a:gd name="connsiteY134" fmla="*/ 258762 h 1277937"/>
                  <a:gd name="connsiteX135" fmla="*/ 592137 w 1870099"/>
                  <a:gd name="connsiteY135" fmla="*/ 269875 h 1277937"/>
                  <a:gd name="connsiteX136" fmla="*/ 593725 w 1870099"/>
                  <a:gd name="connsiteY136" fmla="*/ 279400 h 1277937"/>
                  <a:gd name="connsiteX137" fmla="*/ 595312 w 1870099"/>
                  <a:gd name="connsiteY137" fmla="*/ 284162 h 1277937"/>
                  <a:gd name="connsiteX138" fmla="*/ 598487 w 1870099"/>
                  <a:gd name="connsiteY138" fmla="*/ 295275 h 1277937"/>
                  <a:gd name="connsiteX139" fmla="*/ 604837 w 1870099"/>
                  <a:gd name="connsiteY139" fmla="*/ 304800 h 1277937"/>
                  <a:gd name="connsiteX140" fmla="*/ 609600 w 1870099"/>
                  <a:gd name="connsiteY140" fmla="*/ 314325 h 1277937"/>
                  <a:gd name="connsiteX141" fmla="*/ 614362 w 1870099"/>
                  <a:gd name="connsiteY141" fmla="*/ 330200 h 1277937"/>
                  <a:gd name="connsiteX142" fmla="*/ 612378 w 1870099"/>
                  <a:gd name="connsiteY142" fmla="*/ 344487 h 1277937"/>
                  <a:gd name="connsiteX143" fmla="*/ 623887 w 1870099"/>
                  <a:gd name="connsiteY143" fmla="*/ 361950 h 1277937"/>
                  <a:gd name="connsiteX144" fmla="*/ 625475 w 1870099"/>
                  <a:gd name="connsiteY144" fmla="*/ 366712 h 1277937"/>
                  <a:gd name="connsiteX145" fmla="*/ 624681 w 1870099"/>
                  <a:gd name="connsiteY145" fmla="*/ 376634 h 1277937"/>
                  <a:gd name="connsiteX146" fmla="*/ 630237 w 1870099"/>
                  <a:gd name="connsiteY146" fmla="*/ 379412 h 1277937"/>
                  <a:gd name="connsiteX147" fmla="*/ 635000 w 1870099"/>
                  <a:gd name="connsiteY147" fmla="*/ 395287 h 1277937"/>
                  <a:gd name="connsiteX148" fmla="*/ 638175 w 1870099"/>
                  <a:gd name="connsiteY148" fmla="*/ 404812 h 1277937"/>
                  <a:gd name="connsiteX149" fmla="*/ 642937 w 1870099"/>
                  <a:gd name="connsiteY149" fmla="*/ 419100 h 1277937"/>
                  <a:gd name="connsiteX150" fmla="*/ 644525 w 1870099"/>
                  <a:gd name="connsiteY150" fmla="*/ 425450 h 1277937"/>
                  <a:gd name="connsiteX151" fmla="*/ 647700 w 1870099"/>
                  <a:gd name="connsiteY151" fmla="*/ 434975 h 1277937"/>
                  <a:gd name="connsiteX152" fmla="*/ 652462 w 1870099"/>
                  <a:gd name="connsiteY152" fmla="*/ 452437 h 1277937"/>
                  <a:gd name="connsiteX153" fmla="*/ 654050 w 1870099"/>
                  <a:gd name="connsiteY153" fmla="*/ 465137 h 1277937"/>
                  <a:gd name="connsiteX154" fmla="*/ 657225 w 1870099"/>
                  <a:gd name="connsiteY154" fmla="*/ 469900 h 1277937"/>
                  <a:gd name="connsiteX155" fmla="*/ 663575 w 1870099"/>
                  <a:gd name="connsiteY155" fmla="*/ 479425 h 1277937"/>
                  <a:gd name="connsiteX156" fmla="*/ 671512 w 1870099"/>
                  <a:gd name="connsiteY156" fmla="*/ 492125 h 1277937"/>
                  <a:gd name="connsiteX157" fmla="*/ 674687 w 1870099"/>
                  <a:gd name="connsiteY157" fmla="*/ 508000 h 1277937"/>
                  <a:gd name="connsiteX158" fmla="*/ 677862 w 1870099"/>
                  <a:gd name="connsiteY158" fmla="*/ 514350 h 1277937"/>
                  <a:gd name="connsiteX159" fmla="*/ 682625 w 1870099"/>
                  <a:gd name="connsiteY159" fmla="*/ 515937 h 1277937"/>
                  <a:gd name="connsiteX160" fmla="*/ 687387 w 1870099"/>
                  <a:gd name="connsiteY160" fmla="*/ 520700 h 1277937"/>
                  <a:gd name="connsiteX161" fmla="*/ 690562 w 1870099"/>
                  <a:gd name="connsiteY161" fmla="*/ 527050 h 1277937"/>
                  <a:gd name="connsiteX162" fmla="*/ 695325 w 1870099"/>
                  <a:gd name="connsiteY162" fmla="*/ 528637 h 1277937"/>
                  <a:gd name="connsiteX163" fmla="*/ 698500 w 1870099"/>
                  <a:gd name="connsiteY163" fmla="*/ 533400 h 1277937"/>
                  <a:gd name="connsiteX164" fmla="*/ 709612 w 1870099"/>
                  <a:gd name="connsiteY164" fmla="*/ 536575 h 1277937"/>
                  <a:gd name="connsiteX165" fmla="*/ 717550 w 1870099"/>
                  <a:gd name="connsiteY165" fmla="*/ 534987 h 1277937"/>
                  <a:gd name="connsiteX166" fmla="*/ 722312 w 1870099"/>
                  <a:gd name="connsiteY166" fmla="*/ 533400 h 1277937"/>
                  <a:gd name="connsiteX167" fmla="*/ 723900 w 1870099"/>
                  <a:gd name="connsiteY167" fmla="*/ 525462 h 1277937"/>
                  <a:gd name="connsiteX168" fmla="*/ 731837 w 1870099"/>
                  <a:gd name="connsiteY168" fmla="*/ 517525 h 1277937"/>
                  <a:gd name="connsiteX169" fmla="*/ 736600 w 1870099"/>
                  <a:gd name="connsiteY169" fmla="*/ 512762 h 1277937"/>
                  <a:gd name="connsiteX170" fmla="*/ 742950 w 1870099"/>
                  <a:gd name="connsiteY170" fmla="*/ 503237 h 1277937"/>
                  <a:gd name="connsiteX171" fmla="*/ 744537 w 1870099"/>
                  <a:gd name="connsiteY171" fmla="*/ 498475 h 1277937"/>
                  <a:gd name="connsiteX172" fmla="*/ 749300 w 1870099"/>
                  <a:gd name="connsiteY172" fmla="*/ 495300 h 1277937"/>
                  <a:gd name="connsiteX173" fmla="*/ 752475 w 1870099"/>
                  <a:gd name="connsiteY173" fmla="*/ 490537 h 1277937"/>
                  <a:gd name="connsiteX174" fmla="*/ 754062 w 1870099"/>
                  <a:gd name="connsiteY174" fmla="*/ 485775 h 1277937"/>
                  <a:gd name="connsiteX175" fmla="*/ 762000 w 1870099"/>
                  <a:gd name="connsiteY175" fmla="*/ 476250 h 1277937"/>
                  <a:gd name="connsiteX176" fmla="*/ 765175 w 1870099"/>
                  <a:gd name="connsiteY176" fmla="*/ 465137 h 1277937"/>
                  <a:gd name="connsiteX177" fmla="*/ 768350 w 1870099"/>
                  <a:gd name="connsiteY177" fmla="*/ 460375 h 1277937"/>
                  <a:gd name="connsiteX178" fmla="*/ 774700 w 1870099"/>
                  <a:gd name="connsiteY178" fmla="*/ 452437 h 1277937"/>
                  <a:gd name="connsiteX179" fmla="*/ 779462 w 1870099"/>
                  <a:gd name="connsiteY179" fmla="*/ 441325 h 1277937"/>
                  <a:gd name="connsiteX180" fmla="*/ 782637 w 1870099"/>
                  <a:gd name="connsiteY180" fmla="*/ 436562 h 1277937"/>
                  <a:gd name="connsiteX181" fmla="*/ 784225 w 1870099"/>
                  <a:gd name="connsiteY181" fmla="*/ 431800 h 1277937"/>
                  <a:gd name="connsiteX182" fmla="*/ 788987 w 1870099"/>
                  <a:gd name="connsiteY182" fmla="*/ 428625 h 1277937"/>
                  <a:gd name="connsiteX183" fmla="*/ 792162 w 1870099"/>
                  <a:gd name="connsiteY183" fmla="*/ 419100 h 1277937"/>
                  <a:gd name="connsiteX184" fmla="*/ 793750 w 1870099"/>
                  <a:gd name="connsiteY184" fmla="*/ 414337 h 1277937"/>
                  <a:gd name="connsiteX185" fmla="*/ 795337 w 1870099"/>
                  <a:gd name="connsiteY185" fmla="*/ 407987 h 1277937"/>
                  <a:gd name="connsiteX186" fmla="*/ 800100 w 1870099"/>
                  <a:gd name="connsiteY186" fmla="*/ 393700 h 1277937"/>
                  <a:gd name="connsiteX187" fmla="*/ 804862 w 1870099"/>
                  <a:gd name="connsiteY187" fmla="*/ 379412 h 1277937"/>
                  <a:gd name="connsiteX188" fmla="*/ 806450 w 1870099"/>
                  <a:gd name="connsiteY188" fmla="*/ 374650 h 1277937"/>
                  <a:gd name="connsiteX189" fmla="*/ 808037 w 1870099"/>
                  <a:gd name="connsiteY189" fmla="*/ 368300 h 1277937"/>
                  <a:gd name="connsiteX190" fmla="*/ 809625 w 1870099"/>
                  <a:gd name="connsiteY190" fmla="*/ 363537 h 1277937"/>
                  <a:gd name="connsiteX191" fmla="*/ 811212 w 1870099"/>
                  <a:gd name="connsiteY191" fmla="*/ 355600 h 1277937"/>
                  <a:gd name="connsiteX192" fmla="*/ 814387 w 1870099"/>
                  <a:gd name="connsiteY192" fmla="*/ 349250 h 1277937"/>
                  <a:gd name="connsiteX193" fmla="*/ 815975 w 1870099"/>
                  <a:gd name="connsiteY193" fmla="*/ 341312 h 1277937"/>
                  <a:gd name="connsiteX194" fmla="*/ 817562 w 1870099"/>
                  <a:gd name="connsiteY194" fmla="*/ 336550 h 1277937"/>
                  <a:gd name="connsiteX195" fmla="*/ 822325 w 1870099"/>
                  <a:gd name="connsiteY195" fmla="*/ 319087 h 1277937"/>
                  <a:gd name="connsiteX196" fmla="*/ 823912 w 1870099"/>
                  <a:gd name="connsiteY196" fmla="*/ 314325 h 1277937"/>
                  <a:gd name="connsiteX197" fmla="*/ 831850 w 1870099"/>
                  <a:gd name="connsiteY197" fmla="*/ 303212 h 1277937"/>
                  <a:gd name="connsiteX198" fmla="*/ 833437 w 1870099"/>
                  <a:gd name="connsiteY198" fmla="*/ 296862 h 1277937"/>
                  <a:gd name="connsiteX199" fmla="*/ 833437 w 1870099"/>
                  <a:gd name="connsiteY199" fmla="*/ 292100 h 1277937"/>
                  <a:gd name="connsiteX200" fmla="*/ 835025 w 1870099"/>
                  <a:gd name="connsiteY200" fmla="*/ 285750 h 1277937"/>
                  <a:gd name="connsiteX201" fmla="*/ 839787 w 1870099"/>
                  <a:gd name="connsiteY201" fmla="*/ 280987 h 1277937"/>
                  <a:gd name="connsiteX202" fmla="*/ 844550 w 1870099"/>
                  <a:gd name="connsiteY202" fmla="*/ 274637 h 1277937"/>
                  <a:gd name="connsiteX203" fmla="*/ 846137 w 1870099"/>
                  <a:gd name="connsiteY203" fmla="*/ 269875 h 1277937"/>
                  <a:gd name="connsiteX204" fmla="*/ 847725 w 1870099"/>
                  <a:gd name="connsiteY204" fmla="*/ 263525 h 1277937"/>
                  <a:gd name="connsiteX205" fmla="*/ 855662 w 1870099"/>
                  <a:gd name="connsiteY205" fmla="*/ 254000 h 1277937"/>
                  <a:gd name="connsiteX206" fmla="*/ 857250 w 1870099"/>
                  <a:gd name="connsiteY206" fmla="*/ 249237 h 1277937"/>
                  <a:gd name="connsiteX207" fmla="*/ 866775 w 1870099"/>
                  <a:gd name="connsiteY207" fmla="*/ 239712 h 1277937"/>
                  <a:gd name="connsiteX208" fmla="*/ 869950 w 1870099"/>
                  <a:gd name="connsiteY208" fmla="*/ 230187 h 1277937"/>
                  <a:gd name="connsiteX209" fmla="*/ 873125 w 1870099"/>
                  <a:gd name="connsiteY209" fmla="*/ 219075 h 1277937"/>
                  <a:gd name="connsiteX210" fmla="*/ 879475 w 1870099"/>
                  <a:gd name="connsiteY210" fmla="*/ 209550 h 1277937"/>
                  <a:gd name="connsiteX211" fmla="*/ 881062 w 1870099"/>
                  <a:gd name="connsiteY211" fmla="*/ 204787 h 1277937"/>
                  <a:gd name="connsiteX212" fmla="*/ 884237 w 1870099"/>
                  <a:gd name="connsiteY212" fmla="*/ 193675 h 1277937"/>
                  <a:gd name="connsiteX213" fmla="*/ 887412 w 1870099"/>
                  <a:gd name="connsiteY213" fmla="*/ 188912 h 1277937"/>
                  <a:gd name="connsiteX214" fmla="*/ 889000 w 1870099"/>
                  <a:gd name="connsiteY214" fmla="*/ 184150 h 1277937"/>
                  <a:gd name="connsiteX215" fmla="*/ 895350 w 1870099"/>
                  <a:gd name="connsiteY215" fmla="*/ 174625 h 1277937"/>
                  <a:gd name="connsiteX216" fmla="*/ 900112 w 1870099"/>
                  <a:gd name="connsiteY216" fmla="*/ 165100 h 1277937"/>
                  <a:gd name="connsiteX217" fmla="*/ 903287 w 1870099"/>
                  <a:gd name="connsiteY217" fmla="*/ 158750 h 1277937"/>
                  <a:gd name="connsiteX218" fmla="*/ 908050 w 1870099"/>
                  <a:gd name="connsiteY218" fmla="*/ 155575 h 1277937"/>
                  <a:gd name="connsiteX219" fmla="*/ 919162 w 1870099"/>
                  <a:gd name="connsiteY219" fmla="*/ 142875 h 1277937"/>
                  <a:gd name="connsiteX220" fmla="*/ 927100 w 1870099"/>
                  <a:gd name="connsiteY220" fmla="*/ 131762 h 1277937"/>
                  <a:gd name="connsiteX221" fmla="*/ 931862 w 1870099"/>
                  <a:gd name="connsiteY221" fmla="*/ 130175 h 1277937"/>
                  <a:gd name="connsiteX222" fmla="*/ 947737 w 1870099"/>
                  <a:gd name="connsiteY222" fmla="*/ 119062 h 1277937"/>
                  <a:gd name="connsiteX223" fmla="*/ 958850 w 1870099"/>
                  <a:gd name="connsiteY223" fmla="*/ 111125 h 1277937"/>
                  <a:gd name="connsiteX224" fmla="*/ 962025 w 1870099"/>
                  <a:gd name="connsiteY224" fmla="*/ 106362 h 1277937"/>
                  <a:gd name="connsiteX225" fmla="*/ 976312 w 1870099"/>
                  <a:gd name="connsiteY225" fmla="*/ 100012 h 1277937"/>
                  <a:gd name="connsiteX226" fmla="*/ 981075 w 1870099"/>
                  <a:gd name="connsiteY226" fmla="*/ 98425 h 1277937"/>
                  <a:gd name="connsiteX227" fmla="*/ 1004887 w 1870099"/>
                  <a:gd name="connsiteY227" fmla="*/ 100012 h 1277937"/>
                  <a:gd name="connsiteX228" fmla="*/ 1017587 w 1870099"/>
                  <a:gd name="connsiteY228" fmla="*/ 107950 h 1277937"/>
                  <a:gd name="connsiteX229" fmla="*/ 1020762 w 1870099"/>
                  <a:gd name="connsiteY229" fmla="*/ 112712 h 1277937"/>
                  <a:gd name="connsiteX230" fmla="*/ 1025525 w 1870099"/>
                  <a:gd name="connsiteY230" fmla="*/ 114300 h 1277937"/>
                  <a:gd name="connsiteX231" fmla="*/ 1030287 w 1870099"/>
                  <a:gd name="connsiteY231" fmla="*/ 117475 h 1277937"/>
                  <a:gd name="connsiteX232" fmla="*/ 1033462 w 1870099"/>
                  <a:gd name="connsiteY232" fmla="*/ 122237 h 1277937"/>
                  <a:gd name="connsiteX233" fmla="*/ 1038225 w 1870099"/>
                  <a:gd name="connsiteY233" fmla="*/ 123825 h 1277937"/>
                  <a:gd name="connsiteX234" fmla="*/ 1039812 w 1870099"/>
                  <a:gd name="connsiteY234" fmla="*/ 128587 h 1277937"/>
                  <a:gd name="connsiteX235" fmla="*/ 1049337 w 1870099"/>
                  <a:gd name="connsiteY235" fmla="*/ 138112 h 1277937"/>
                  <a:gd name="connsiteX236" fmla="*/ 1052512 w 1870099"/>
                  <a:gd name="connsiteY236" fmla="*/ 142875 h 1277937"/>
                  <a:gd name="connsiteX237" fmla="*/ 1054100 w 1870099"/>
                  <a:gd name="connsiteY237" fmla="*/ 147637 h 1277937"/>
                  <a:gd name="connsiteX238" fmla="*/ 1058862 w 1870099"/>
                  <a:gd name="connsiteY238" fmla="*/ 150812 h 1277937"/>
                  <a:gd name="connsiteX239" fmla="*/ 1063625 w 1870099"/>
                  <a:gd name="connsiteY239" fmla="*/ 168275 h 1277937"/>
                  <a:gd name="connsiteX240" fmla="*/ 1065212 w 1870099"/>
                  <a:gd name="connsiteY240" fmla="*/ 173037 h 1277937"/>
                  <a:gd name="connsiteX241" fmla="*/ 1068387 w 1870099"/>
                  <a:gd name="connsiteY241" fmla="*/ 177800 h 1277937"/>
                  <a:gd name="connsiteX242" fmla="*/ 1071562 w 1870099"/>
                  <a:gd name="connsiteY242" fmla="*/ 187325 h 1277937"/>
                  <a:gd name="connsiteX243" fmla="*/ 1073150 w 1870099"/>
                  <a:gd name="connsiteY243" fmla="*/ 192087 h 1277937"/>
                  <a:gd name="connsiteX244" fmla="*/ 1076325 w 1870099"/>
                  <a:gd name="connsiteY244" fmla="*/ 196850 h 1277937"/>
                  <a:gd name="connsiteX245" fmla="*/ 1077912 w 1870099"/>
                  <a:gd name="connsiteY245" fmla="*/ 201612 h 1277937"/>
                  <a:gd name="connsiteX246" fmla="*/ 1081087 w 1870099"/>
                  <a:gd name="connsiteY246" fmla="*/ 206375 h 1277937"/>
                  <a:gd name="connsiteX247" fmla="*/ 1082675 w 1870099"/>
                  <a:gd name="connsiteY247" fmla="*/ 212725 h 1277937"/>
                  <a:gd name="connsiteX248" fmla="*/ 1084262 w 1870099"/>
                  <a:gd name="connsiteY248" fmla="*/ 217487 h 1277937"/>
                  <a:gd name="connsiteX249" fmla="*/ 1090612 w 1870099"/>
                  <a:gd name="connsiteY249" fmla="*/ 242887 h 1277937"/>
                  <a:gd name="connsiteX250" fmla="*/ 1092200 w 1870099"/>
                  <a:gd name="connsiteY250" fmla="*/ 249237 h 1277937"/>
                  <a:gd name="connsiteX251" fmla="*/ 1093787 w 1870099"/>
                  <a:gd name="connsiteY251" fmla="*/ 257175 h 1277937"/>
                  <a:gd name="connsiteX252" fmla="*/ 1095375 w 1870099"/>
                  <a:gd name="connsiteY252" fmla="*/ 261937 h 1277937"/>
                  <a:gd name="connsiteX253" fmla="*/ 1096962 w 1870099"/>
                  <a:gd name="connsiteY253" fmla="*/ 268287 h 1277937"/>
                  <a:gd name="connsiteX254" fmla="*/ 1104900 w 1870099"/>
                  <a:gd name="connsiteY254" fmla="*/ 290512 h 1277937"/>
                  <a:gd name="connsiteX255" fmla="*/ 1106487 w 1870099"/>
                  <a:gd name="connsiteY255" fmla="*/ 296862 h 1277937"/>
                  <a:gd name="connsiteX256" fmla="*/ 1108075 w 1870099"/>
                  <a:gd name="connsiteY256" fmla="*/ 301625 h 1277937"/>
                  <a:gd name="connsiteX257" fmla="*/ 1112837 w 1870099"/>
                  <a:gd name="connsiteY257" fmla="*/ 319087 h 1277937"/>
                  <a:gd name="connsiteX258" fmla="*/ 1116012 w 1870099"/>
                  <a:gd name="connsiteY258" fmla="*/ 323850 h 1277937"/>
                  <a:gd name="connsiteX259" fmla="*/ 1117600 w 1870099"/>
                  <a:gd name="connsiteY259" fmla="*/ 330200 h 1277937"/>
                  <a:gd name="connsiteX260" fmla="*/ 1120775 w 1870099"/>
                  <a:gd name="connsiteY260" fmla="*/ 339725 h 1277937"/>
                  <a:gd name="connsiteX261" fmla="*/ 1123950 w 1870099"/>
                  <a:gd name="connsiteY261" fmla="*/ 352425 h 1277937"/>
                  <a:gd name="connsiteX262" fmla="*/ 1125537 w 1870099"/>
                  <a:gd name="connsiteY262" fmla="*/ 363537 h 1277937"/>
                  <a:gd name="connsiteX263" fmla="*/ 1128712 w 1870099"/>
                  <a:gd name="connsiteY263" fmla="*/ 374650 h 1277937"/>
                  <a:gd name="connsiteX264" fmla="*/ 1125537 w 1870099"/>
                  <a:gd name="connsiteY264" fmla="*/ 384175 h 1277937"/>
                  <a:gd name="connsiteX265" fmla="*/ 1127523 w 1870099"/>
                  <a:gd name="connsiteY265" fmla="*/ 383778 h 1277937"/>
                  <a:gd name="connsiteX266" fmla="*/ 1127124 w 1870099"/>
                  <a:gd name="connsiteY266" fmla="*/ 407987 h 1277937"/>
                  <a:gd name="connsiteX267" fmla="*/ 1129506 w 1870099"/>
                  <a:gd name="connsiteY267" fmla="*/ 411560 h 1277937"/>
                  <a:gd name="connsiteX268" fmla="*/ 1136650 w 1870099"/>
                  <a:gd name="connsiteY268" fmla="*/ 412750 h 1277937"/>
                  <a:gd name="connsiteX269" fmla="*/ 1135062 w 1870099"/>
                  <a:gd name="connsiteY269" fmla="*/ 427037 h 1277937"/>
                  <a:gd name="connsiteX270" fmla="*/ 1146175 w 1870099"/>
                  <a:gd name="connsiteY270" fmla="*/ 428624 h 1277937"/>
                  <a:gd name="connsiteX271" fmla="*/ 1141015 w 1870099"/>
                  <a:gd name="connsiteY271" fmla="*/ 448865 h 1277937"/>
                  <a:gd name="connsiteX272" fmla="*/ 1146174 w 1870099"/>
                  <a:gd name="connsiteY272" fmla="*/ 458391 h 1277937"/>
                  <a:gd name="connsiteX273" fmla="*/ 1146175 w 1870099"/>
                  <a:gd name="connsiteY273" fmla="*/ 471487 h 1277937"/>
                  <a:gd name="connsiteX274" fmla="*/ 1147762 w 1870099"/>
                  <a:gd name="connsiteY274" fmla="*/ 476250 h 1277937"/>
                  <a:gd name="connsiteX275" fmla="*/ 1149350 w 1870099"/>
                  <a:gd name="connsiteY275" fmla="*/ 481012 h 1277937"/>
                  <a:gd name="connsiteX276" fmla="*/ 1150937 w 1870099"/>
                  <a:gd name="connsiteY276" fmla="*/ 487362 h 1277937"/>
                  <a:gd name="connsiteX277" fmla="*/ 1154112 w 1870099"/>
                  <a:gd name="connsiteY277" fmla="*/ 492125 h 1277937"/>
                  <a:gd name="connsiteX278" fmla="*/ 1157287 w 1870099"/>
                  <a:gd name="connsiteY278" fmla="*/ 501650 h 1277937"/>
                  <a:gd name="connsiteX279" fmla="*/ 1162050 w 1870099"/>
                  <a:gd name="connsiteY279" fmla="*/ 517525 h 1277937"/>
                  <a:gd name="connsiteX280" fmla="*/ 1165225 w 1870099"/>
                  <a:gd name="connsiteY280" fmla="*/ 531812 h 1277937"/>
                  <a:gd name="connsiteX281" fmla="*/ 1162447 w 1870099"/>
                  <a:gd name="connsiteY281" fmla="*/ 546100 h 1277937"/>
                  <a:gd name="connsiteX282" fmla="*/ 1171575 w 1870099"/>
                  <a:gd name="connsiteY282" fmla="*/ 571500 h 1277937"/>
                  <a:gd name="connsiteX283" fmla="*/ 1173162 w 1870099"/>
                  <a:gd name="connsiteY283" fmla="*/ 576262 h 1277937"/>
                  <a:gd name="connsiteX284" fmla="*/ 1176337 w 1870099"/>
                  <a:gd name="connsiteY284" fmla="*/ 592137 h 1277937"/>
                  <a:gd name="connsiteX285" fmla="*/ 1177925 w 1870099"/>
                  <a:gd name="connsiteY285" fmla="*/ 596900 h 1277937"/>
                  <a:gd name="connsiteX286" fmla="*/ 1181100 w 1870099"/>
                  <a:gd name="connsiteY286" fmla="*/ 601662 h 1277937"/>
                  <a:gd name="connsiteX287" fmla="*/ 1182687 w 1870099"/>
                  <a:gd name="connsiteY287" fmla="*/ 608012 h 1277937"/>
                  <a:gd name="connsiteX288" fmla="*/ 1185862 w 1870099"/>
                  <a:gd name="connsiteY288" fmla="*/ 619125 h 1277937"/>
                  <a:gd name="connsiteX289" fmla="*/ 1189037 w 1870099"/>
                  <a:gd name="connsiteY289" fmla="*/ 635000 h 1277937"/>
                  <a:gd name="connsiteX290" fmla="*/ 1190625 w 1870099"/>
                  <a:gd name="connsiteY290" fmla="*/ 639762 h 1277937"/>
                  <a:gd name="connsiteX291" fmla="*/ 1193800 w 1870099"/>
                  <a:gd name="connsiteY291" fmla="*/ 644525 h 1277937"/>
                  <a:gd name="connsiteX292" fmla="*/ 1198562 w 1870099"/>
                  <a:gd name="connsiteY292" fmla="*/ 660400 h 1277937"/>
                  <a:gd name="connsiteX293" fmla="*/ 1200150 w 1870099"/>
                  <a:gd name="connsiteY293" fmla="*/ 666750 h 1277937"/>
                  <a:gd name="connsiteX294" fmla="*/ 1203325 w 1870099"/>
                  <a:gd name="connsiteY294" fmla="*/ 676275 h 1277937"/>
                  <a:gd name="connsiteX295" fmla="*/ 1206500 w 1870099"/>
                  <a:gd name="connsiteY295" fmla="*/ 685800 h 1277937"/>
                  <a:gd name="connsiteX296" fmla="*/ 1211262 w 1870099"/>
                  <a:gd name="connsiteY296" fmla="*/ 703262 h 1277937"/>
                  <a:gd name="connsiteX297" fmla="*/ 1214437 w 1870099"/>
                  <a:gd name="connsiteY297" fmla="*/ 725487 h 1277937"/>
                  <a:gd name="connsiteX298" fmla="*/ 1216025 w 1870099"/>
                  <a:gd name="connsiteY298" fmla="*/ 730250 h 1277937"/>
                  <a:gd name="connsiteX299" fmla="*/ 1217612 w 1870099"/>
                  <a:gd name="connsiteY299" fmla="*/ 736600 h 1277937"/>
                  <a:gd name="connsiteX300" fmla="*/ 1220787 w 1870099"/>
                  <a:gd name="connsiteY300" fmla="*/ 742950 h 1277937"/>
                  <a:gd name="connsiteX301" fmla="*/ 1223962 w 1870099"/>
                  <a:gd name="connsiteY301" fmla="*/ 754062 h 1277937"/>
                  <a:gd name="connsiteX302" fmla="*/ 1228725 w 1870099"/>
                  <a:gd name="connsiteY302" fmla="*/ 766762 h 1277937"/>
                  <a:gd name="connsiteX303" fmla="*/ 1235075 w 1870099"/>
                  <a:gd name="connsiteY303" fmla="*/ 784225 h 1277937"/>
                  <a:gd name="connsiteX304" fmla="*/ 1236662 w 1870099"/>
                  <a:gd name="connsiteY304" fmla="*/ 790575 h 1277937"/>
                  <a:gd name="connsiteX305" fmla="*/ 1241425 w 1870099"/>
                  <a:gd name="connsiteY305" fmla="*/ 809625 h 1277937"/>
                  <a:gd name="connsiteX306" fmla="*/ 1243012 w 1870099"/>
                  <a:gd name="connsiteY306" fmla="*/ 833437 h 1277937"/>
                  <a:gd name="connsiteX307" fmla="*/ 1246187 w 1870099"/>
                  <a:gd name="connsiteY307" fmla="*/ 838200 h 1277937"/>
                  <a:gd name="connsiteX308" fmla="*/ 1247775 w 1870099"/>
                  <a:gd name="connsiteY308" fmla="*/ 842962 h 1277937"/>
                  <a:gd name="connsiteX309" fmla="*/ 1250950 w 1870099"/>
                  <a:gd name="connsiteY309" fmla="*/ 862012 h 1277937"/>
                  <a:gd name="connsiteX310" fmla="*/ 1253728 w 1870099"/>
                  <a:gd name="connsiteY310" fmla="*/ 889000 h 1277937"/>
                  <a:gd name="connsiteX311" fmla="*/ 1258491 w 1870099"/>
                  <a:gd name="connsiteY311" fmla="*/ 890190 h 1277937"/>
                  <a:gd name="connsiteX312" fmla="*/ 1268412 w 1870099"/>
                  <a:gd name="connsiteY312" fmla="*/ 914400 h 1277937"/>
                  <a:gd name="connsiteX313" fmla="*/ 1266825 w 1870099"/>
                  <a:gd name="connsiteY313" fmla="*/ 942975 h 1277937"/>
                  <a:gd name="connsiteX314" fmla="*/ 1273174 w 1870099"/>
                  <a:gd name="connsiteY314" fmla="*/ 939800 h 1277937"/>
                  <a:gd name="connsiteX315" fmla="*/ 1273175 w 1870099"/>
                  <a:gd name="connsiteY315" fmla="*/ 955675 h 1277937"/>
                  <a:gd name="connsiteX316" fmla="*/ 1277937 w 1870099"/>
                  <a:gd name="connsiteY316" fmla="*/ 968375 h 1277937"/>
                  <a:gd name="connsiteX317" fmla="*/ 1279525 w 1870099"/>
                  <a:gd name="connsiteY317" fmla="*/ 973137 h 1277937"/>
                  <a:gd name="connsiteX318" fmla="*/ 1285875 w 1870099"/>
                  <a:gd name="connsiteY318" fmla="*/ 982662 h 1277937"/>
                  <a:gd name="connsiteX319" fmla="*/ 1289050 w 1870099"/>
                  <a:gd name="connsiteY319" fmla="*/ 987425 h 1277937"/>
                  <a:gd name="connsiteX320" fmla="*/ 1292225 w 1870099"/>
                  <a:gd name="connsiteY320" fmla="*/ 992187 h 1277937"/>
                  <a:gd name="connsiteX321" fmla="*/ 1298575 w 1870099"/>
                  <a:gd name="connsiteY321" fmla="*/ 1003300 h 1277937"/>
                  <a:gd name="connsiteX322" fmla="*/ 1304925 w 1870099"/>
                  <a:gd name="connsiteY322" fmla="*/ 1022350 h 1277937"/>
                  <a:gd name="connsiteX323" fmla="*/ 1306512 w 1870099"/>
                  <a:gd name="connsiteY323" fmla="*/ 1027112 h 1277937"/>
                  <a:gd name="connsiteX324" fmla="*/ 1314450 w 1870099"/>
                  <a:gd name="connsiteY324" fmla="*/ 1038225 h 1277937"/>
                  <a:gd name="connsiteX325" fmla="*/ 1316037 w 1870099"/>
                  <a:gd name="connsiteY325" fmla="*/ 1042987 h 1277937"/>
                  <a:gd name="connsiteX326" fmla="*/ 1319212 w 1870099"/>
                  <a:gd name="connsiteY326" fmla="*/ 1047750 h 1277937"/>
                  <a:gd name="connsiteX327" fmla="*/ 1322387 w 1870099"/>
                  <a:gd name="connsiteY327" fmla="*/ 1060450 h 1277937"/>
                  <a:gd name="connsiteX328" fmla="*/ 1333500 w 1870099"/>
                  <a:gd name="connsiteY328" fmla="*/ 1084262 h 1277937"/>
                  <a:gd name="connsiteX329" fmla="*/ 1335087 w 1870099"/>
                  <a:gd name="connsiteY329" fmla="*/ 1090612 h 1277937"/>
                  <a:gd name="connsiteX330" fmla="*/ 1341437 w 1870099"/>
                  <a:gd name="connsiteY330" fmla="*/ 1100137 h 1277937"/>
                  <a:gd name="connsiteX331" fmla="*/ 1347787 w 1870099"/>
                  <a:gd name="connsiteY331" fmla="*/ 1117600 h 1277937"/>
                  <a:gd name="connsiteX332" fmla="*/ 1352550 w 1870099"/>
                  <a:gd name="connsiteY332" fmla="*/ 1120775 h 1277937"/>
                  <a:gd name="connsiteX333" fmla="*/ 1355725 w 1870099"/>
                  <a:gd name="connsiteY333" fmla="*/ 1125537 h 1277937"/>
                  <a:gd name="connsiteX334" fmla="*/ 1357312 w 1870099"/>
                  <a:gd name="connsiteY334" fmla="*/ 1130300 h 1277937"/>
                  <a:gd name="connsiteX335" fmla="*/ 1370012 w 1870099"/>
                  <a:gd name="connsiteY335" fmla="*/ 1147762 h 1277937"/>
                  <a:gd name="connsiteX336" fmla="*/ 1374775 w 1870099"/>
                  <a:gd name="connsiteY336" fmla="*/ 1150937 h 1277937"/>
                  <a:gd name="connsiteX337" fmla="*/ 1379537 w 1870099"/>
                  <a:gd name="connsiteY337" fmla="*/ 1157287 h 1277937"/>
                  <a:gd name="connsiteX338" fmla="*/ 1382712 w 1870099"/>
                  <a:gd name="connsiteY338" fmla="*/ 1162050 h 1277937"/>
                  <a:gd name="connsiteX339" fmla="*/ 1392237 w 1870099"/>
                  <a:gd name="connsiteY339" fmla="*/ 1169987 h 1277937"/>
                  <a:gd name="connsiteX340" fmla="*/ 1400175 w 1870099"/>
                  <a:gd name="connsiteY340" fmla="*/ 1176337 h 1277937"/>
                  <a:gd name="connsiteX341" fmla="*/ 1414462 w 1870099"/>
                  <a:gd name="connsiteY341" fmla="*/ 1189037 h 1277937"/>
                  <a:gd name="connsiteX342" fmla="*/ 1417637 w 1870099"/>
                  <a:gd name="connsiteY342" fmla="*/ 1193800 h 1277937"/>
                  <a:gd name="connsiteX343" fmla="*/ 1420812 w 1870099"/>
                  <a:gd name="connsiteY343" fmla="*/ 1200150 h 1277937"/>
                  <a:gd name="connsiteX344" fmla="*/ 1425575 w 1870099"/>
                  <a:gd name="connsiteY344" fmla="*/ 1201737 h 1277937"/>
                  <a:gd name="connsiteX345" fmla="*/ 1431925 w 1870099"/>
                  <a:gd name="connsiteY345" fmla="*/ 1214437 h 1277937"/>
                  <a:gd name="connsiteX346" fmla="*/ 1455737 w 1870099"/>
                  <a:gd name="connsiteY346" fmla="*/ 1228725 h 1277937"/>
                  <a:gd name="connsiteX347" fmla="*/ 1471612 w 1870099"/>
                  <a:gd name="connsiteY347" fmla="*/ 1233487 h 1277937"/>
                  <a:gd name="connsiteX348" fmla="*/ 1477962 w 1870099"/>
                  <a:gd name="connsiteY348" fmla="*/ 1236662 h 1277937"/>
                  <a:gd name="connsiteX349" fmla="*/ 1482725 w 1870099"/>
                  <a:gd name="connsiteY349" fmla="*/ 1239837 h 1277937"/>
                  <a:gd name="connsiteX350" fmla="*/ 1489075 w 1870099"/>
                  <a:gd name="connsiteY350" fmla="*/ 1241425 h 1277937"/>
                  <a:gd name="connsiteX351" fmla="*/ 1498600 w 1870099"/>
                  <a:gd name="connsiteY351" fmla="*/ 1244600 h 1277937"/>
                  <a:gd name="connsiteX352" fmla="*/ 1519237 w 1870099"/>
                  <a:gd name="connsiteY352" fmla="*/ 1249362 h 1277937"/>
                  <a:gd name="connsiteX353" fmla="*/ 1533525 w 1870099"/>
                  <a:gd name="connsiteY353" fmla="*/ 1254125 h 1277937"/>
                  <a:gd name="connsiteX354" fmla="*/ 1538287 w 1870099"/>
                  <a:gd name="connsiteY354" fmla="*/ 1255712 h 1277937"/>
                  <a:gd name="connsiteX355" fmla="*/ 1562100 w 1870099"/>
                  <a:gd name="connsiteY355" fmla="*/ 1258887 h 1277937"/>
                  <a:gd name="connsiteX356" fmla="*/ 1566862 w 1870099"/>
                  <a:gd name="connsiteY356" fmla="*/ 1260475 h 1277937"/>
                  <a:gd name="connsiteX357" fmla="*/ 1604962 w 1870099"/>
                  <a:gd name="connsiteY357" fmla="*/ 1260475 h 1277937"/>
                  <a:gd name="connsiteX358" fmla="*/ 1617662 w 1870099"/>
                  <a:gd name="connsiteY358" fmla="*/ 1269603 h 1277937"/>
                  <a:gd name="connsiteX359" fmla="*/ 1618853 w 1870099"/>
                  <a:gd name="connsiteY359" fmla="*/ 1262856 h 1277937"/>
                  <a:gd name="connsiteX360" fmla="*/ 1634330 w 1870099"/>
                  <a:gd name="connsiteY360" fmla="*/ 1270397 h 1277937"/>
                  <a:gd name="connsiteX361" fmla="*/ 1651000 w 1870099"/>
                  <a:gd name="connsiteY361" fmla="*/ 1262062 h 1277937"/>
                  <a:gd name="connsiteX362" fmla="*/ 1655762 w 1870099"/>
                  <a:gd name="connsiteY362" fmla="*/ 1263650 h 1277937"/>
                  <a:gd name="connsiteX363" fmla="*/ 1670050 w 1870099"/>
                  <a:gd name="connsiteY363" fmla="*/ 1266825 h 1277937"/>
                  <a:gd name="connsiteX364" fmla="*/ 1682750 w 1870099"/>
                  <a:gd name="connsiteY364" fmla="*/ 1270000 h 1277937"/>
                  <a:gd name="connsiteX365" fmla="*/ 1689100 w 1870099"/>
                  <a:gd name="connsiteY365" fmla="*/ 1271587 h 1277937"/>
                  <a:gd name="connsiteX366" fmla="*/ 1693862 w 1870099"/>
                  <a:gd name="connsiteY366" fmla="*/ 1273175 h 1277937"/>
                  <a:gd name="connsiteX367" fmla="*/ 1706562 w 1870099"/>
                  <a:gd name="connsiteY367" fmla="*/ 1274762 h 1277937"/>
                  <a:gd name="connsiteX368" fmla="*/ 1722040 w 1870099"/>
                  <a:gd name="connsiteY368" fmla="*/ 1264443 h 1277937"/>
                  <a:gd name="connsiteX369" fmla="*/ 1730375 w 1870099"/>
                  <a:gd name="connsiteY369" fmla="*/ 1273572 h 1277937"/>
                  <a:gd name="connsiteX370" fmla="*/ 1749425 w 1870099"/>
                  <a:gd name="connsiteY370" fmla="*/ 1277937 h 1277937"/>
                  <a:gd name="connsiteX371" fmla="*/ 1755775 w 1870099"/>
                  <a:gd name="connsiteY371" fmla="*/ 1276350 h 1277937"/>
                  <a:gd name="connsiteX372" fmla="*/ 1779587 w 1870099"/>
                  <a:gd name="connsiteY372" fmla="*/ 1273175 h 1277937"/>
                  <a:gd name="connsiteX373" fmla="*/ 1789112 w 1870099"/>
                  <a:gd name="connsiteY373" fmla="*/ 1270000 h 1277937"/>
                  <a:gd name="connsiteX374" fmla="*/ 1795462 w 1870099"/>
                  <a:gd name="connsiteY374" fmla="*/ 1268412 h 1277937"/>
                  <a:gd name="connsiteX375" fmla="*/ 1827212 w 1870099"/>
                  <a:gd name="connsiteY375" fmla="*/ 1266032 h 1277937"/>
                  <a:gd name="connsiteX376" fmla="*/ 1870075 w 1870099"/>
                  <a:gd name="connsiteY376" fmla="*/ 1260475 h 1277937"/>
                  <a:gd name="connsiteX377" fmla="*/ 1868487 w 1870099"/>
                  <a:gd name="connsiteY377" fmla="*/ 1250950 h 1277937"/>
                  <a:gd name="connsiteX378" fmla="*/ 1853803 w 1870099"/>
                  <a:gd name="connsiteY378" fmla="*/ 1258093 h 1277937"/>
                  <a:gd name="connsiteX0" fmla="*/ 0 w 1870075"/>
                  <a:gd name="connsiteY0" fmla="*/ 0 h 1277937"/>
                  <a:gd name="connsiteX1" fmla="*/ 4762 w 1870075"/>
                  <a:gd name="connsiteY1" fmla="*/ 12700 h 1277937"/>
                  <a:gd name="connsiteX2" fmla="*/ 6350 w 1870075"/>
                  <a:gd name="connsiteY2" fmla="*/ 22225 h 1277937"/>
                  <a:gd name="connsiteX3" fmla="*/ 7937 w 1870075"/>
                  <a:gd name="connsiteY3" fmla="*/ 49212 h 1277937"/>
                  <a:gd name="connsiteX4" fmla="*/ 11112 w 1870075"/>
                  <a:gd name="connsiteY4" fmla="*/ 96837 h 1277937"/>
                  <a:gd name="connsiteX5" fmla="*/ 12700 w 1870075"/>
                  <a:gd name="connsiteY5" fmla="*/ 165100 h 1277937"/>
                  <a:gd name="connsiteX6" fmla="*/ 14287 w 1870075"/>
                  <a:gd name="connsiteY6" fmla="*/ 223837 h 1277937"/>
                  <a:gd name="connsiteX7" fmla="*/ 17462 w 1870075"/>
                  <a:gd name="connsiteY7" fmla="*/ 236537 h 1277937"/>
                  <a:gd name="connsiteX8" fmla="*/ 20637 w 1870075"/>
                  <a:gd name="connsiteY8" fmla="*/ 280987 h 1277937"/>
                  <a:gd name="connsiteX9" fmla="*/ 22225 w 1870075"/>
                  <a:gd name="connsiteY9" fmla="*/ 409575 h 1277937"/>
                  <a:gd name="connsiteX10" fmla="*/ 25400 w 1870075"/>
                  <a:gd name="connsiteY10" fmla="*/ 460375 h 1277937"/>
                  <a:gd name="connsiteX11" fmla="*/ 26987 w 1870075"/>
                  <a:gd name="connsiteY11" fmla="*/ 517525 h 1277937"/>
                  <a:gd name="connsiteX12" fmla="*/ 31750 w 1870075"/>
                  <a:gd name="connsiteY12" fmla="*/ 520700 h 1277937"/>
                  <a:gd name="connsiteX13" fmla="*/ 33337 w 1870075"/>
                  <a:gd name="connsiteY13" fmla="*/ 525462 h 1277937"/>
                  <a:gd name="connsiteX14" fmla="*/ 34925 w 1870075"/>
                  <a:gd name="connsiteY14" fmla="*/ 536575 h 1277937"/>
                  <a:gd name="connsiteX15" fmla="*/ 36512 w 1870075"/>
                  <a:gd name="connsiteY15" fmla="*/ 555625 h 1277937"/>
                  <a:gd name="connsiteX16" fmla="*/ 38100 w 1870075"/>
                  <a:gd name="connsiteY16" fmla="*/ 563562 h 1277937"/>
                  <a:gd name="connsiteX17" fmla="*/ 39687 w 1870075"/>
                  <a:gd name="connsiteY17" fmla="*/ 574675 h 1277937"/>
                  <a:gd name="connsiteX18" fmla="*/ 42862 w 1870075"/>
                  <a:gd name="connsiteY18" fmla="*/ 582612 h 1277937"/>
                  <a:gd name="connsiteX19" fmla="*/ 44450 w 1870075"/>
                  <a:gd name="connsiteY19" fmla="*/ 595312 h 1277937"/>
                  <a:gd name="connsiteX20" fmla="*/ 46037 w 1870075"/>
                  <a:gd name="connsiteY20" fmla="*/ 603250 h 1277937"/>
                  <a:gd name="connsiteX21" fmla="*/ 47625 w 1870075"/>
                  <a:gd name="connsiteY21" fmla="*/ 612775 h 1277937"/>
                  <a:gd name="connsiteX22" fmla="*/ 49212 w 1870075"/>
                  <a:gd name="connsiteY22" fmla="*/ 661987 h 1277937"/>
                  <a:gd name="connsiteX23" fmla="*/ 50800 w 1870075"/>
                  <a:gd name="connsiteY23" fmla="*/ 673100 h 1277937"/>
                  <a:gd name="connsiteX24" fmla="*/ 55562 w 1870075"/>
                  <a:gd name="connsiteY24" fmla="*/ 703262 h 1277937"/>
                  <a:gd name="connsiteX25" fmla="*/ 57150 w 1870075"/>
                  <a:gd name="connsiteY25" fmla="*/ 733425 h 1277937"/>
                  <a:gd name="connsiteX26" fmla="*/ 61912 w 1870075"/>
                  <a:gd name="connsiteY26" fmla="*/ 771525 h 1277937"/>
                  <a:gd name="connsiteX27" fmla="*/ 65087 w 1870075"/>
                  <a:gd name="connsiteY27" fmla="*/ 784225 h 1277937"/>
                  <a:gd name="connsiteX28" fmla="*/ 66675 w 1870075"/>
                  <a:gd name="connsiteY28" fmla="*/ 790575 h 1277937"/>
                  <a:gd name="connsiteX29" fmla="*/ 69850 w 1870075"/>
                  <a:gd name="connsiteY29" fmla="*/ 795337 h 1277937"/>
                  <a:gd name="connsiteX30" fmla="*/ 73025 w 1870075"/>
                  <a:gd name="connsiteY30" fmla="*/ 804862 h 1277937"/>
                  <a:gd name="connsiteX31" fmla="*/ 77787 w 1870075"/>
                  <a:gd name="connsiteY31" fmla="*/ 815975 h 1277937"/>
                  <a:gd name="connsiteX32" fmla="*/ 82550 w 1870075"/>
                  <a:gd name="connsiteY32" fmla="*/ 817562 h 1277937"/>
                  <a:gd name="connsiteX33" fmla="*/ 98425 w 1870075"/>
                  <a:gd name="connsiteY33" fmla="*/ 814387 h 1277937"/>
                  <a:gd name="connsiteX34" fmla="*/ 104775 w 1870075"/>
                  <a:gd name="connsiteY34" fmla="*/ 804862 h 1277937"/>
                  <a:gd name="connsiteX35" fmla="*/ 112712 w 1870075"/>
                  <a:gd name="connsiteY35" fmla="*/ 795337 h 1277937"/>
                  <a:gd name="connsiteX36" fmla="*/ 122237 w 1870075"/>
                  <a:gd name="connsiteY36" fmla="*/ 785812 h 1277937"/>
                  <a:gd name="connsiteX37" fmla="*/ 127000 w 1870075"/>
                  <a:gd name="connsiteY37" fmla="*/ 776287 h 1277937"/>
                  <a:gd name="connsiteX38" fmla="*/ 134937 w 1870075"/>
                  <a:gd name="connsiteY38" fmla="*/ 766762 h 1277937"/>
                  <a:gd name="connsiteX39" fmla="*/ 139700 w 1870075"/>
                  <a:gd name="connsiteY39" fmla="*/ 757237 h 1277937"/>
                  <a:gd name="connsiteX40" fmla="*/ 144462 w 1870075"/>
                  <a:gd name="connsiteY40" fmla="*/ 747712 h 1277937"/>
                  <a:gd name="connsiteX41" fmla="*/ 149225 w 1870075"/>
                  <a:gd name="connsiteY41" fmla="*/ 742950 h 1277937"/>
                  <a:gd name="connsiteX42" fmla="*/ 153987 w 1870075"/>
                  <a:gd name="connsiteY42" fmla="*/ 736600 h 1277937"/>
                  <a:gd name="connsiteX43" fmla="*/ 157162 w 1870075"/>
                  <a:gd name="connsiteY43" fmla="*/ 731837 h 1277937"/>
                  <a:gd name="connsiteX44" fmla="*/ 163512 w 1870075"/>
                  <a:gd name="connsiteY44" fmla="*/ 727075 h 1277937"/>
                  <a:gd name="connsiteX45" fmla="*/ 165100 w 1870075"/>
                  <a:gd name="connsiteY45" fmla="*/ 722312 h 1277937"/>
                  <a:gd name="connsiteX46" fmla="*/ 169862 w 1870075"/>
                  <a:gd name="connsiteY46" fmla="*/ 719137 h 1277937"/>
                  <a:gd name="connsiteX47" fmla="*/ 174625 w 1870075"/>
                  <a:gd name="connsiteY47" fmla="*/ 714375 h 1277937"/>
                  <a:gd name="connsiteX48" fmla="*/ 176212 w 1870075"/>
                  <a:gd name="connsiteY48" fmla="*/ 709612 h 1277937"/>
                  <a:gd name="connsiteX49" fmla="*/ 180975 w 1870075"/>
                  <a:gd name="connsiteY49" fmla="*/ 706437 h 1277937"/>
                  <a:gd name="connsiteX50" fmla="*/ 192087 w 1870075"/>
                  <a:gd name="connsiteY50" fmla="*/ 700087 h 1277937"/>
                  <a:gd name="connsiteX51" fmla="*/ 195262 w 1870075"/>
                  <a:gd name="connsiteY51" fmla="*/ 695325 h 1277937"/>
                  <a:gd name="connsiteX52" fmla="*/ 204787 w 1870075"/>
                  <a:gd name="connsiteY52" fmla="*/ 692150 h 1277937"/>
                  <a:gd name="connsiteX53" fmla="*/ 222250 w 1870075"/>
                  <a:gd name="connsiteY53" fmla="*/ 688975 h 1277937"/>
                  <a:gd name="connsiteX54" fmla="*/ 228600 w 1870075"/>
                  <a:gd name="connsiteY54" fmla="*/ 687387 h 1277937"/>
                  <a:gd name="connsiteX55" fmla="*/ 244475 w 1870075"/>
                  <a:gd name="connsiteY55" fmla="*/ 684212 h 1277937"/>
                  <a:gd name="connsiteX56" fmla="*/ 249237 w 1870075"/>
                  <a:gd name="connsiteY56" fmla="*/ 681037 h 1277937"/>
                  <a:gd name="connsiteX57" fmla="*/ 276225 w 1870075"/>
                  <a:gd name="connsiteY57" fmla="*/ 674687 h 1277937"/>
                  <a:gd name="connsiteX58" fmla="*/ 292100 w 1870075"/>
                  <a:gd name="connsiteY58" fmla="*/ 660400 h 1277937"/>
                  <a:gd name="connsiteX59" fmla="*/ 293687 w 1870075"/>
                  <a:gd name="connsiteY59" fmla="*/ 655637 h 1277937"/>
                  <a:gd name="connsiteX60" fmla="*/ 304800 w 1870075"/>
                  <a:gd name="connsiteY60" fmla="*/ 644525 h 1277937"/>
                  <a:gd name="connsiteX61" fmla="*/ 306387 w 1870075"/>
                  <a:gd name="connsiteY61" fmla="*/ 639762 h 1277937"/>
                  <a:gd name="connsiteX62" fmla="*/ 309562 w 1870075"/>
                  <a:gd name="connsiteY62" fmla="*/ 635000 h 1277937"/>
                  <a:gd name="connsiteX63" fmla="*/ 311150 w 1870075"/>
                  <a:gd name="connsiteY63" fmla="*/ 628650 h 1277937"/>
                  <a:gd name="connsiteX64" fmla="*/ 312737 w 1870075"/>
                  <a:gd name="connsiteY64" fmla="*/ 623887 h 1277937"/>
                  <a:gd name="connsiteX65" fmla="*/ 314325 w 1870075"/>
                  <a:gd name="connsiteY65" fmla="*/ 617537 h 1277937"/>
                  <a:gd name="connsiteX66" fmla="*/ 319087 w 1870075"/>
                  <a:gd name="connsiteY66" fmla="*/ 608012 h 1277937"/>
                  <a:gd name="connsiteX67" fmla="*/ 323850 w 1870075"/>
                  <a:gd name="connsiteY67" fmla="*/ 598487 h 1277937"/>
                  <a:gd name="connsiteX68" fmla="*/ 325437 w 1870075"/>
                  <a:gd name="connsiteY68" fmla="*/ 592137 h 1277937"/>
                  <a:gd name="connsiteX69" fmla="*/ 327025 w 1870075"/>
                  <a:gd name="connsiteY69" fmla="*/ 587375 h 1277937"/>
                  <a:gd name="connsiteX70" fmla="*/ 331787 w 1870075"/>
                  <a:gd name="connsiteY70" fmla="*/ 566737 h 1277937"/>
                  <a:gd name="connsiteX71" fmla="*/ 333375 w 1870075"/>
                  <a:gd name="connsiteY71" fmla="*/ 546100 h 1277937"/>
                  <a:gd name="connsiteX72" fmla="*/ 334962 w 1870075"/>
                  <a:gd name="connsiteY72" fmla="*/ 530225 h 1277937"/>
                  <a:gd name="connsiteX73" fmla="*/ 336550 w 1870075"/>
                  <a:gd name="connsiteY73" fmla="*/ 503237 h 1277937"/>
                  <a:gd name="connsiteX74" fmla="*/ 339725 w 1870075"/>
                  <a:gd name="connsiteY74" fmla="*/ 493712 h 1277937"/>
                  <a:gd name="connsiteX75" fmla="*/ 341312 w 1870075"/>
                  <a:gd name="connsiteY75" fmla="*/ 487362 h 1277937"/>
                  <a:gd name="connsiteX76" fmla="*/ 347662 w 1870075"/>
                  <a:gd name="connsiteY76" fmla="*/ 477837 h 1277937"/>
                  <a:gd name="connsiteX77" fmla="*/ 350837 w 1870075"/>
                  <a:gd name="connsiteY77" fmla="*/ 468312 h 1277937"/>
                  <a:gd name="connsiteX78" fmla="*/ 352425 w 1870075"/>
                  <a:gd name="connsiteY78" fmla="*/ 461962 h 1277937"/>
                  <a:gd name="connsiteX79" fmla="*/ 345281 w 1870075"/>
                  <a:gd name="connsiteY79" fmla="*/ 450453 h 1277937"/>
                  <a:gd name="connsiteX80" fmla="*/ 347265 w 1870075"/>
                  <a:gd name="connsiteY80" fmla="*/ 446087 h 1277937"/>
                  <a:gd name="connsiteX81" fmla="*/ 348854 w 1870075"/>
                  <a:gd name="connsiteY81" fmla="*/ 443706 h 1277937"/>
                  <a:gd name="connsiteX82" fmla="*/ 355600 w 1870075"/>
                  <a:gd name="connsiteY82" fmla="*/ 421084 h 1277937"/>
                  <a:gd name="connsiteX83" fmla="*/ 368300 w 1870075"/>
                  <a:gd name="connsiteY83" fmla="*/ 392112 h 1277937"/>
                  <a:gd name="connsiteX84" fmla="*/ 371475 w 1870075"/>
                  <a:gd name="connsiteY84" fmla="*/ 381000 h 1277937"/>
                  <a:gd name="connsiteX85" fmla="*/ 374650 w 1870075"/>
                  <a:gd name="connsiteY85" fmla="*/ 368300 h 1277937"/>
                  <a:gd name="connsiteX86" fmla="*/ 379412 w 1870075"/>
                  <a:gd name="connsiteY86" fmla="*/ 339725 h 1277937"/>
                  <a:gd name="connsiteX87" fmla="*/ 381000 w 1870075"/>
                  <a:gd name="connsiteY87" fmla="*/ 333375 h 1277937"/>
                  <a:gd name="connsiteX88" fmla="*/ 384175 w 1870075"/>
                  <a:gd name="connsiteY88" fmla="*/ 328612 h 1277937"/>
                  <a:gd name="connsiteX89" fmla="*/ 385762 w 1870075"/>
                  <a:gd name="connsiteY89" fmla="*/ 322262 h 1277937"/>
                  <a:gd name="connsiteX90" fmla="*/ 388937 w 1870075"/>
                  <a:gd name="connsiteY90" fmla="*/ 300037 h 1277937"/>
                  <a:gd name="connsiteX91" fmla="*/ 392112 w 1870075"/>
                  <a:gd name="connsiteY91" fmla="*/ 290512 h 1277937"/>
                  <a:gd name="connsiteX92" fmla="*/ 396875 w 1870075"/>
                  <a:gd name="connsiteY92" fmla="*/ 285750 h 1277937"/>
                  <a:gd name="connsiteX93" fmla="*/ 400050 w 1870075"/>
                  <a:gd name="connsiteY93" fmla="*/ 276225 h 1277937"/>
                  <a:gd name="connsiteX94" fmla="*/ 401637 w 1870075"/>
                  <a:gd name="connsiteY94" fmla="*/ 271462 h 1277937"/>
                  <a:gd name="connsiteX95" fmla="*/ 406400 w 1870075"/>
                  <a:gd name="connsiteY95" fmla="*/ 255587 h 1277937"/>
                  <a:gd name="connsiteX96" fmla="*/ 409575 w 1870075"/>
                  <a:gd name="connsiteY96" fmla="*/ 250825 h 1277937"/>
                  <a:gd name="connsiteX97" fmla="*/ 412750 w 1870075"/>
                  <a:gd name="connsiteY97" fmla="*/ 241300 h 1277937"/>
                  <a:gd name="connsiteX98" fmla="*/ 415925 w 1870075"/>
                  <a:gd name="connsiteY98" fmla="*/ 230187 h 1277937"/>
                  <a:gd name="connsiteX99" fmla="*/ 419100 w 1870075"/>
                  <a:gd name="connsiteY99" fmla="*/ 209550 h 1277937"/>
                  <a:gd name="connsiteX100" fmla="*/ 423862 w 1870075"/>
                  <a:gd name="connsiteY100" fmla="*/ 198437 h 1277937"/>
                  <a:gd name="connsiteX101" fmla="*/ 427037 w 1870075"/>
                  <a:gd name="connsiteY101" fmla="*/ 193675 h 1277937"/>
                  <a:gd name="connsiteX102" fmla="*/ 430212 w 1870075"/>
                  <a:gd name="connsiteY102" fmla="*/ 184150 h 1277937"/>
                  <a:gd name="connsiteX103" fmla="*/ 436562 w 1870075"/>
                  <a:gd name="connsiteY103" fmla="*/ 171450 h 1277937"/>
                  <a:gd name="connsiteX104" fmla="*/ 439737 w 1870075"/>
                  <a:gd name="connsiteY104" fmla="*/ 166687 h 1277937"/>
                  <a:gd name="connsiteX105" fmla="*/ 442912 w 1870075"/>
                  <a:gd name="connsiteY105" fmla="*/ 160337 h 1277937"/>
                  <a:gd name="connsiteX106" fmla="*/ 449262 w 1870075"/>
                  <a:gd name="connsiteY106" fmla="*/ 155575 h 1277937"/>
                  <a:gd name="connsiteX107" fmla="*/ 458787 w 1870075"/>
                  <a:gd name="connsiteY107" fmla="*/ 149225 h 1277937"/>
                  <a:gd name="connsiteX108" fmla="*/ 461962 w 1870075"/>
                  <a:gd name="connsiteY108" fmla="*/ 144462 h 1277937"/>
                  <a:gd name="connsiteX109" fmla="*/ 466725 w 1870075"/>
                  <a:gd name="connsiteY109" fmla="*/ 141287 h 1277937"/>
                  <a:gd name="connsiteX110" fmla="*/ 471487 w 1870075"/>
                  <a:gd name="connsiteY110" fmla="*/ 131762 h 1277937"/>
                  <a:gd name="connsiteX111" fmla="*/ 481012 w 1870075"/>
                  <a:gd name="connsiteY111" fmla="*/ 128587 h 1277937"/>
                  <a:gd name="connsiteX112" fmla="*/ 490537 w 1870075"/>
                  <a:gd name="connsiteY112" fmla="*/ 123825 h 1277937"/>
                  <a:gd name="connsiteX113" fmla="*/ 493712 w 1870075"/>
                  <a:gd name="connsiteY113" fmla="*/ 119062 h 1277937"/>
                  <a:gd name="connsiteX114" fmla="*/ 509587 w 1870075"/>
                  <a:gd name="connsiteY114" fmla="*/ 115887 h 1277937"/>
                  <a:gd name="connsiteX115" fmla="*/ 531812 w 1870075"/>
                  <a:gd name="connsiteY115" fmla="*/ 117475 h 1277937"/>
                  <a:gd name="connsiteX116" fmla="*/ 533400 w 1870075"/>
                  <a:gd name="connsiteY116" fmla="*/ 122237 h 1277937"/>
                  <a:gd name="connsiteX117" fmla="*/ 544512 w 1870075"/>
                  <a:gd name="connsiteY117" fmla="*/ 127000 h 1277937"/>
                  <a:gd name="connsiteX118" fmla="*/ 547687 w 1870075"/>
                  <a:gd name="connsiteY118" fmla="*/ 133350 h 1277937"/>
                  <a:gd name="connsiteX119" fmla="*/ 552450 w 1870075"/>
                  <a:gd name="connsiteY119" fmla="*/ 136525 h 1277937"/>
                  <a:gd name="connsiteX120" fmla="*/ 555625 w 1870075"/>
                  <a:gd name="connsiteY120" fmla="*/ 141287 h 1277937"/>
                  <a:gd name="connsiteX121" fmla="*/ 560387 w 1870075"/>
                  <a:gd name="connsiteY121" fmla="*/ 157162 h 1277937"/>
                  <a:gd name="connsiteX122" fmla="*/ 561975 w 1870075"/>
                  <a:gd name="connsiteY122" fmla="*/ 161925 h 1277937"/>
                  <a:gd name="connsiteX123" fmla="*/ 565150 w 1870075"/>
                  <a:gd name="connsiteY123" fmla="*/ 168275 h 1277937"/>
                  <a:gd name="connsiteX124" fmla="*/ 566737 w 1870075"/>
                  <a:gd name="connsiteY124" fmla="*/ 176212 h 1277937"/>
                  <a:gd name="connsiteX125" fmla="*/ 568325 w 1870075"/>
                  <a:gd name="connsiteY125" fmla="*/ 182562 h 1277937"/>
                  <a:gd name="connsiteX126" fmla="*/ 569912 w 1870075"/>
                  <a:gd name="connsiteY126" fmla="*/ 192087 h 1277937"/>
                  <a:gd name="connsiteX127" fmla="*/ 571500 w 1870075"/>
                  <a:gd name="connsiteY127" fmla="*/ 203200 h 1277937"/>
                  <a:gd name="connsiteX128" fmla="*/ 574675 w 1870075"/>
                  <a:gd name="connsiteY128" fmla="*/ 217487 h 1277937"/>
                  <a:gd name="connsiteX129" fmla="*/ 577850 w 1870075"/>
                  <a:gd name="connsiteY129" fmla="*/ 222250 h 1277937"/>
                  <a:gd name="connsiteX130" fmla="*/ 579437 w 1870075"/>
                  <a:gd name="connsiteY130" fmla="*/ 230187 h 1277937"/>
                  <a:gd name="connsiteX131" fmla="*/ 581025 w 1870075"/>
                  <a:gd name="connsiteY131" fmla="*/ 234950 h 1277937"/>
                  <a:gd name="connsiteX132" fmla="*/ 582612 w 1870075"/>
                  <a:gd name="connsiteY132" fmla="*/ 242887 h 1277937"/>
                  <a:gd name="connsiteX133" fmla="*/ 585787 w 1870075"/>
                  <a:gd name="connsiteY133" fmla="*/ 252412 h 1277937"/>
                  <a:gd name="connsiteX134" fmla="*/ 587375 w 1870075"/>
                  <a:gd name="connsiteY134" fmla="*/ 258762 h 1277937"/>
                  <a:gd name="connsiteX135" fmla="*/ 592137 w 1870075"/>
                  <a:gd name="connsiteY135" fmla="*/ 269875 h 1277937"/>
                  <a:gd name="connsiteX136" fmla="*/ 593725 w 1870075"/>
                  <a:gd name="connsiteY136" fmla="*/ 279400 h 1277937"/>
                  <a:gd name="connsiteX137" fmla="*/ 595312 w 1870075"/>
                  <a:gd name="connsiteY137" fmla="*/ 284162 h 1277937"/>
                  <a:gd name="connsiteX138" fmla="*/ 598487 w 1870075"/>
                  <a:gd name="connsiteY138" fmla="*/ 295275 h 1277937"/>
                  <a:gd name="connsiteX139" fmla="*/ 604837 w 1870075"/>
                  <a:gd name="connsiteY139" fmla="*/ 304800 h 1277937"/>
                  <a:gd name="connsiteX140" fmla="*/ 609600 w 1870075"/>
                  <a:gd name="connsiteY140" fmla="*/ 314325 h 1277937"/>
                  <a:gd name="connsiteX141" fmla="*/ 614362 w 1870075"/>
                  <a:gd name="connsiteY141" fmla="*/ 330200 h 1277937"/>
                  <a:gd name="connsiteX142" fmla="*/ 612378 w 1870075"/>
                  <a:gd name="connsiteY142" fmla="*/ 344487 h 1277937"/>
                  <a:gd name="connsiteX143" fmla="*/ 623887 w 1870075"/>
                  <a:gd name="connsiteY143" fmla="*/ 361950 h 1277937"/>
                  <a:gd name="connsiteX144" fmla="*/ 625475 w 1870075"/>
                  <a:gd name="connsiteY144" fmla="*/ 366712 h 1277937"/>
                  <a:gd name="connsiteX145" fmla="*/ 624681 w 1870075"/>
                  <a:gd name="connsiteY145" fmla="*/ 376634 h 1277937"/>
                  <a:gd name="connsiteX146" fmla="*/ 630237 w 1870075"/>
                  <a:gd name="connsiteY146" fmla="*/ 379412 h 1277937"/>
                  <a:gd name="connsiteX147" fmla="*/ 635000 w 1870075"/>
                  <a:gd name="connsiteY147" fmla="*/ 395287 h 1277937"/>
                  <a:gd name="connsiteX148" fmla="*/ 638175 w 1870075"/>
                  <a:gd name="connsiteY148" fmla="*/ 404812 h 1277937"/>
                  <a:gd name="connsiteX149" fmla="*/ 642937 w 1870075"/>
                  <a:gd name="connsiteY149" fmla="*/ 419100 h 1277937"/>
                  <a:gd name="connsiteX150" fmla="*/ 644525 w 1870075"/>
                  <a:gd name="connsiteY150" fmla="*/ 425450 h 1277937"/>
                  <a:gd name="connsiteX151" fmla="*/ 647700 w 1870075"/>
                  <a:gd name="connsiteY151" fmla="*/ 434975 h 1277937"/>
                  <a:gd name="connsiteX152" fmla="*/ 652462 w 1870075"/>
                  <a:gd name="connsiteY152" fmla="*/ 452437 h 1277937"/>
                  <a:gd name="connsiteX153" fmla="*/ 654050 w 1870075"/>
                  <a:gd name="connsiteY153" fmla="*/ 465137 h 1277937"/>
                  <a:gd name="connsiteX154" fmla="*/ 657225 w 1870075"/>
                  <a:gd name="connsiteY154" fmla="*/ 469900 h 1277937"/>
                  <a:gd name="connsiteX155" fmla="*/ 663575 w 1870075"/>
                  <a:gd name="connsiteY155" fmla="*/ 479425 h 1277937"/>
                  <a:gd name="connsiteX156" fmla="*/ 671512 w 1870075"/>
                  <a:gd name="connsiteY156" fmla="*/ 492125 h 1277937"/>
                  <a:gd name="connsiteX157" fmla="*/ 674687 w 1870075"/>
                  <a:gd name="connsiteY157" fmla="*/ 508000 h 1277937"/>
                  <a:gd name="connsiteX158" fmla="*/ 677862 w 1870075"/>
                  <a:gd name="connsiteY158" fmla="*/ 514350 h 1277937"/>
                  <a:gd name="connsiteX159" fmla="*/ 682625 w 1870075"/>
                  <a:gd name="connsiteY159" fmla="*/ 515937 h 1277937"/>
                  <a:gd name="connsiteX160" fmla="*/ 687387 w 1870075"/>
                  <a:gd name="connsiteY160" fmla="*/ 520700 h 1277937"/>
                  <a:gd name="connsiteX161" fmla="*/ 690562 w 1870075"/>
                  <a:gd name="connsiteY161" fmla="*/ 527050 h 1277937"/>
                  <a:gd name="connsiteX162" fmla="*/ 695325 w 1870075"/>
                  <a:gd name="connsiteY162" fmla="*/ 528637 h 1277937"/>
                  <a:gd name="connsiteX163" fmla="*/ 698500 w 1870075"/>
                  <a:gd name="connsiteY163" fmla="*/ 533400 h 1277937"/>
                  <a:gd name="connsiteX164" fmla="*/ 709612 w 1870075"/>
                  <a:gd name="connsiteY164" fmla="*/ 536575 h 1277937"/>
                  <a:gd name="connsiteX165" fmla="*/ 717550 w 1870075"/>
                  <a:gd name="connsiteY165" fmla="*/ 534987 h 1277937"/>
                  <a:gd name="connsiteX166" fmla="*/ 722312 w 1870075"/>
                  <a:gd name="connsiteY166" fmla="*/ 533400 h 1277937"/>
                  <a:gd name="connsiteX167" fmla="*/ 723900 w 1870075"/>
                  <a:gd name="connsiteY167" fmla="*/ 525462 h 1277937"/>
                  <a:gd name="connsiteX168" fmla="*/ 731837 w 1870075"/>
                  <a:gd name="connsiteY168" fmla="*/ 517525 h 1277937"/>
                  <a:gd name="connsiteX169" fmla="*/ 736600 w 1870075"/>
                  <a:gd name="connsiteY169" fmla="*/ 512762 h 1277937"/>
                  <a:gd name="connsiteX170" fmla="*/ 742950 w 1870075"/>
                  <a:gd name="connsiteY170" fmla="*/ 503237 h 1277937"/>
                  <a:gd name="connsiteX171" fmla="*/ 744537 w 1870075"/>
                  <a:gd name="connsiteY171" fmla="*/ 498475 h 1277937"/>
                  <a:gd name="connsiteX172" fmla="*/ 749300 w 1870075"/>
                  <a:gd name="connsiteY172" fmla="*/ 495300 h 1277937"/>
                  <a:gd name="connsiteX173" fmla="*/ 752475 w 1870075"/>
                  <a:gd name="connsiteY173" fmla="*/ 490537 h 1277937"/>
                  <a:gd name="connsiteX174" fmla="*/ 754062 w 1870075"/>
                  <a:gd name="connsiteY174" fmla="*/ 485775 h 1277937"/>
                  <a:gd name="connsiteX175" fmla="*/ 762000 w 1870075"/>
                  <a:gd name="connsiteY175" fmla="*/ 476250 h 1277937"/>
                  <a:gd name="connsiteX176" fmla="*/ 765175 w 1870075"/>
                  <a:gd name="connsiteY176" fmla="*/ 465137 h 1277937"/>
                  <a:gd name="connsiteX177" fmla="*/ 768350 w 1870075"/>
                  <a:gd name="connsiteY177" fmla="*/ 460375 h 1277937"/>
                  <a:gd name="connsiteX178" fmla="*/ 774700 w 1870075"/>
                  <a:gd name="connsiteY178" fmla="*/ 452437 h 1277937"/>
                  <a:gd name="connsiteX179" fmla="*/ 779462 w 1870075"/>
                  <a:gd name="connsiteY179" fmla="*/ 441325 h 1277937"/>
                  <a:gd name="connsiteX180" fmla="*/ 782637 w 1870075"/>
                  <a:gd name="connsiteY180" fmla="*/ 436562 h 1277937"/>
                  <a:gd name="connsiteX181" fmla="*/ 784225 w 1870075"/>
                  <a:gd name="connsiteY181" fmla="*/ 431800 h 1277937"/>
                  <a:gd name="connsiteX182" fmla="*/ 788987 w 1870075"/>
                  <a:gd name="connsiteY182" fmla="*/ 428625 h 1277937"/>
                  <a:gd name="connsiteX183" fmla="*/ 792162 w 1870075"/>
                  <a:gd name="connsiteY183" fmla="*/ 419100 h 1277937"/>
                  <a:gd name="connsiteX184" fmla="*/ 793750 w 1870075"/>
                  <a:gd name="connsiteY184" fmla="*/ 414337 h 1277937"/>
                  <a:gd name="connsiteX185" fmla="*/ 795337 w 1870075"/>
                  <a:gd name="connsiteY185" fmla="*/ 407987 h 1277937"/>
                  <a:gd name="connsiteX186" fmla="*/ 800100 w 1870075"/>
                  <a:gd name="connsiteY186" fmla="*/ 393700 h 1277937"/>
                  <a:gd name="connsiteX187" fmla="*/ 804862 w 1870075"/>
                  <a:gd name="connsiteY187" fmla="*/ 379412 h 1277937"/>
                  <a:gd name="connsiteX188" fmla="*/ 806450 w 1870075"/>
                  <a:gd name="connsiteY188" fmla="*/ 374650 h 1277937"/>
                  <a:gd name="connsiteX189" fmla="*/ 808037 w 1870075"/>
                  <a:gd name="connsiteY189" fmla="*/ 368300 h 1277937"/>
                  <a:gd name="connsiteX190" fmla="*/ 809625 w 1870075"/>
                  <a:gd name="connsiteY190" fmla="*/ 363537 h 1277937"/>
                  <a:gd name="connsiteX191" fmla="*/ 811212 w 1870075"/>
                  <a:gd name="connsiteY191" fmla="*/ 355600 h 1277937"/>
                  <a:gd name="connsiteX192" fmla="*/ 814387 w 1870075"/>
                  <a:gd name="connsiteY192" fmla="*/ 349250 h 1277937"/>
                  <a:gd name="connsiteX193" fmla="*/ 815975 w 1870075"/>
                  <a:gd name="connsiteY193" fmla="*/ 341312 h 1277937"/>
                  <a:gd name="connsiteX194" fmla="*/ 817562 w 1870075"/>
                  <a:gd name="connsiteY194" fmla="*/ 336550 h 1277937"/>
                  <a:gd name="connsiteX195" fmla="*/ 822325 w 1870075"/>
                  <a:gd name="connsiteY195" fmla="*/ 319087 h 1277937"/>
                  <a:gd name="connsiteX196" fmla="*/ 823912 w 1870075"/>
                  <a:gd name="connsiteY196" fmla="*/ 314325 h 1277937"/>
                  <a:gd name="connsiteX197" fmla="*/ 831850 w 1870075"/>
                  <a:gd name="connsiteY197" fmla="*/ 303212 h 1277937"/>
                  <a:gd name="connsiteX198" fmla="*/ 833437 w 1870075"/>
                  <a:gd name="connsiteY198" fmla="*/ 296862 h 1277937"/>
                  <a:gd name="connsiteX199" fmla="*/ 833437 w 1870075"/>
                  <a:gd name="connsiteY199" fmla="*/ 292100 h 1277937"/>
                  <a:gd name="connsiteX200" fmla="*/ 835025 w 1870075"/>
                  <a:gd name="connsiteY200" fmla="*/ 285750 h 1277937"/>
                  <a:gd name="connsiteX201" fmla="*/ 839787 w 1870075"/>
                  <a:gd name="connsiteY201" fmla="*/ 280987 h 1277937"/>
                  <a:gd name="connsiteX202" fmla="*/ 844550 w 1870075"/>
                  <a:gd name="connsiteY202" fmla="*/ 274637 h 1277937"/>
                  <a:gd name="connsiteX203" fmla="*/ 846137 w 1870075"/>
                  <a:gd name="connsiteY203" fmla="*/ 269875 h 1277937"/>
                  <a:gd name="connsiteX204" fmla="*/ 847725 w 1870075"/>
                  <a:gd name="connsiteY204" fmla="*/ 263525 h 1277937"/>
                  <a:gd name="connsiteX205" fmla="*/ 855662 w 1870075"/>
                  <a:gd name="connsiteY205" fmla="*/ 254000 h 1277937"/>
                  <a:gd name="connsiteX206" fmla="*/ 857250 w 1870075"/>
                  <a:gd name="connsiteY206" fmla="*/ 249237 h 1277937"/>
                  <a:gd name="connsiteX207" fmla="*/ 866775 w 1870075"/>
                  <a:gd name="connsiteY207" fmla="*/ 239712 h 1277937"/>
                  <a:gd name="connsiteX208" fmla="*/ 869950 w 1870075"/>
                  <a:gd name="connsiteY208" fmla="*/ 230187 h 1277937"/>
                  <a:gd name="connsiteX209" fmla="*/ 873125 w 1870075"/>
                  <a:gd name="connsiteY209" fmla="*/ 219075 h 1277937"/>
                  <a:gd name="connsiteX210" fmla="*/ 879475 w 1870075"/>
                  <a:gd name="connsiteY210" fmla="*/ 209550 h 1277937"/>
                  <a:gd name="connsiteX211" fmla="*/ 881062 w 1870075"/>
                  <a:gd name="connsiteY211" fmla="*/ 204787 h 1277937"/>
                  <a:gd name="connsiteX212" fmla="*/ 884237 w 1870075"/>
                  <a:gd name="connsiteY212" fmla="*/ 193675 h 1277937"/>
                  <a:gd name="connsiteX213" fmla="*/ 887412 w 1870075"/>
                  <a:gd name="connsiteY213" fmla="*/ 188912 h 1277937"/>
                  <a:gd name="connsiteX214" fmla="*/ 889000 w 1870075"/>
                  <a:gd name="connsiteY214" fmla="*/ 184150 h 1277937"/>
                  <a:gd name="connsiteX215" fmla="*/ 895350 w 1870075"/>
                  <a:gd name="connsiteY215" fmla="*/ 174625 h 1277937"/>
                  <a:gd name="connsiteX216" fmla="*/ 900112 w 1870075"/>
                  <a:gd name="connsiteY216" fmla="*/ 165100 h 1277937"/>
                  <a:gd name="connsiteX217" fmla="*/ 903287 w 1870075"/>
                  <a:gd name="connsiteY217" fmla="*/ 158750 h 1277937"/>
                  <a:gd name="connsiteX218" fmla="*/ 908050 w 1870075"/>
                  <a:gd name="connsiteY218" fmla="*/ 155575 h 1277937"/>
                  <a:gd name="connsiteX219" fmla="*/ 919162 w 1870075"/>
                  <a:gd name="connsiteY219" fmla="*/ 142875 h 1277937"/>
                  <a:gd name="connsiteX220" fmla="*/ 927100 w 1870075"/>
                  <a:gd name="connsiteY220" fmla="*/ 131762 h 1277937"/>
                  <a:gd name="connsiteX221" fmla="*/ 931862 w 1870075"/>
                  <a:gd name="connsiteY221" fmla="*/ 130175 h 1277937"/>
                  <a:gd name="connsiteX222" fmla="*/ 947737 w 1870075"/>
                  <a:gd name="connsiteY222" fmla="*/ 119062 h 1277937"/>
                  <a:gd name="connsiteX223" fmla="*/ 958850 w 1870075"/>
                  <a:gd name="connsiteY223" fmla="*/ 111125 h 1277937"/>
                  <a:gd name="connsiteX224" fmla="*/ 962025 w 1870075"/>
                  <a:gd name="connsiteY224" fmla="*/ 106362 h 1277937"/>
                  <a:gd name="connsiteX225" fmla="*/ 976312 w 1870075"/>
                  <a:gd name="connsiteY225" fmla="*/ 100012 h 1277937"/>
                  <a:gd name="connsiteX226" fmla="*/ 981075 w 1870075"/>
                  <a:gd name="connsiteY226" fmla="*/ 98425 h 1277937"/>
                  <a:gd name="connsiteX227" fmla="*/ 1004887 w 1870075"/>
                  <a:gd name="connsiteY227" fmla="*/ 100012 h 1277937"/>
                  <a:gd name="connsiteX228" fmla="*/ 1017587 w 1870075"/>
                  <a:gd name="connsiteY228" fmla="*/ 107950 h 1277937"/>
                  <a:gd name="connsiteX229" fmla="*/ 1020762 w 1870075"/>
                  <a:gd name="connsiteY229" fmla="*/ 112712 h 1277937"/>
                  <a:gd name="connsiteX230" fmla="*/ 1025525 w 1870075"/>
                  <a:gd name="connsiteY230" fmla="*/ 114300 h 1277937"/>
                  <a:gd name="connsiteX231" fmla="*/ 1030287 w 1870075"/>
                  <a:gd name="connsiteY231" fmla="*/ 117475 h 1277937"/>
                  <a:gd name="connsiteX232" fmla="*/ 1033462 w 1870075"/>
                  <a:gd name="connsiteY232" fmla="*/ 122237 h 1277937"/>
                  <a:gd name="connsiteX233" fmla="*/ 1038225 w 1870075"/>
                  <a:gd name="connsiteY233" fmla="*/ 123825 h 1277937"/>
                  <a:gd name="connsiteX234" fmla="*/ 1039812 w 1870075"/>
                  <a:gd name="connsiteY234" fmla="*/ 128587 h 1277937"/>
                  <a:gd name="connsiteX235" fmla="*/ 1049337 w 1870075"/>
                  <a:gd name="connsiteY235" fmla="*/ 138112 h 1277937"/>
                  <a:gd name="connsiteX236" fmla="*/ 1052512 w 1870075"/>
                  <a:gd name="connsiteY236" fmla="*/ 142875 h 1277937"/>
                  <a:gd name="connsiteX237" fmla="*/ 1054100 w 1870075"/>
                  <a:gd name="connsiteY237" fmla="*/ 147637 h 1277937"/>
                  <a:gd name="connsiteX238" fmla="*/ 1058862 w 1870075"/>
                  <a:gd name="connsiteY238" fmla="*/ 150812 h 1277937"/>
                  <a:gd name="connsiteX239" fmla="*/ 1063625 w 1870075"/>
                  <a:gd name="connsiteY239" fmla="*/ 168275 h 1277937"/>
                  <a:gd name="connsiteX240" fmla="*/ 1065212 w 1870075"/>
                  <a:gd name="connsiteY240" fmla="*/ 173037 h 1277937"/>
                  <a:gd name="connsiteX241" fmla="*/ 1068387 w 1870075"/>
                  <a:gd name="connsiteY241" fmla="*/ 177800 h 1277937"/>
                  <a:gd name="connsiteX242" fmla="*/ 1071562 w 1870075"/>
                  <a:gd name="connsiteY242" fmla="*/ 187325 h 1277937"/>
                  <a:gd name="connsiteX243" fmla="*/ 1073150 w 1870075"/>
                  <a:gd name="connsiteY243" fmla="*/ 192087 h 1277937"/>
                  <a:gd name="connsiteX244" fmla="*/ 1076325 w 1870075"/>
                  <a:gd name="connsiteY244" fmla="*/ 196850 h 1277937"/>
                  <a:gd name="connsiteX245" fmla="*/ 1077912 w 1870075"/>
                  <a:gd name="connsiteY245" fmla="*/ 201612 h 1277937"/>
                  <a:gd name="connsiteX246" fmla="*/ 1081087 w 1870075"/>
                  <a:gd name="connsiteY246" fmla="*/ 206375 h 1277937"/>
                  <a:gd name="connsiteX247" fmla="*/ 1082675 w 1870075"/>
                  <a:gd name="connsiteY247" fmla="*/ 212725 h 1277937"/>
                  <a:gd name="connsiteX248" fmla="*/ 1084262 w 1870075"/>
                  <a:gd name="connsiteY248" fmla="*/ 217487 h 1277937"/>
                  <a:gd name="connsiteX249" fmla="*/ 1090612 w 1870075"/>
                  <a:gd name="connsiteY249" fmla="*/ 242887 h 1277937"/>
                  <a:gd name="connsiteX250" fmla="*/ 1092200 w 1870075"/>
                  <a:gd name="connsiteY250" fmla="*/ 249237 h 1277937"/>
                  <a:gd name="connsiteX251" fmla="*/ 1093787 w 1870075"/>
                  <a:gd name="connsiteY251" fmla="*/ 257175 h 1277937"/>
                  <a:gd name="connsiteX252" fmla="*/ 1095375 w 1870075"/>
                  <a:gd name="connsiteY252" fmla="*/ 261937 h 1277937"/>
                  <a:gd name="connsiteX253" fmla="*/ 1096962 w 1870075"/>
                  <a:gd name="connsiteY253" fmla="*/ 268287 h 1277937"/>
                  <a:gd name="connsiteX254" fmla="*/ 1104900 w 1870075"/>
                  <a:gd name="connsiteY254" fmla="*/ 290512 h 1277937"/>
                  <a:gd name="connsiteX255" fmla="*/ 1106487 w 1870075"/>
                  <a:gd name="connsiteY255" fmla="*/ 296862 h 1277937"/>
                  <a:gd name="connsiteX256" fmla="*/ 1108075 w 1870075"/>
                  <a:gd name="connsiteY256" fmla="*/ 301625 h 1277937"/>
                  <a:gd name="connsiteX257" fmla="*/ 1112837 w 1870075"/>
                  <a:gd name="connsiteY257" fmla="*/ 319087 h 1277937"/>
                  <a:gd name="connsiteX258" fmla="*/ 1116012 w 1870075"/>
                  <a:gd name="connsiteY258" fmla="*/ 323850 h 1277937"/>
                  <a:gd name="connsiteX259" fmla="*/ 1117600 w 1870075"/>
                  <a:gd name="connsiteY259" fmla="*/ 330200 h 1277937"/>
                  <a:gd name="connsiteX260" fmla="*/ 1120775 w 1870075"/>
                  <a:gd name="connsiteY260" fmla="*/ 339725 h 1277937"/>
                  <a:gd name="connsiteX261" fmla="*/ 1123950 w 1870075"/>
                  <a:gd name="connsiteY261" fmla="*/ 352425 h 1277937"/>
                  <a:gd name="connsiteX262" fmla="*/ 1125537 w 1870075"/>
                  <a:gd name="connsiteY262" fmla="*/ 363537 h 1277937"/>
                  <a:gd name="connsiteX263" fmla="*/ 1128712 w 1870075"/>
                  <a:gd name="connsiteY263" fmla="*/ 374650 h 1277937"/>
                  <a:gd name="connsiteX264" fmla="*/ 1125537 w 1870075"/>
                  <a:gd name="connsiteY264" fmla="*/ 384175 h 1277937"/>
                  <a:gd name="connsiteX265" fmla="*/ 1127523 w 1870075"/>
                  <a:gd name="connsiteY265" fmla="*/ 383778 h 1277937"/>
                  <a:gd name="connsiteX266" fmla="*/ 1127124 w 1870075"/>
                  <a:gd name="connsiteY266" fmla="*/ 407987 h 1277937"/>
                  <a:gd name="connsiteX267" fmla="*/ 1129506 w 1870075"/>
                  <a:gd name="connsiteY267" fmla="*/ 411560 h 1277937"/>
                  <a:gd name="connsiteX268" fmla="*/ 1136650 w 1870075"/>
                  <a:gd name="connsiteY268" fmla="*/ 412750 h 1277937"/>
                  <a:gd name="connsiteX269" fmla="*/ 1135062 w 1870075"/>
                  <a:gd name="connsiteY269" fmla="*/ 427037 h 1277937"/>
                  <a:gd name="connsiteX270" fmla="*/ 1146175 w 1870075"/>
                  <a:gd name="connsiteY270" fmla="*/ 428624 h 1277937"/>
                  <a:gd name="connsiteX271" fmla="*/ 1141015 w 1870075"/>
                  <a:gd name="connsiteY271" fmla="*/ 448865 h 1277937"/>
                  <a:gd name="connsiteX272" fmla="*/ 1146174 w 1870075"/>
                  <a:gd name="connsiteY272" fmla="*/ 458391 h 1277937"/>
                  <a:gd name="connsiteX273" fmla="*/ 1146175 w 1870075"/>
                  <a:gd name="connsiteY273" fmla="*/ 471487 h 1277937"/>
                  <a:gd name="connsiteX274" fmla="*/ 1147762 w 1870075"/>
                  <a:gd name="connsiteY274" fmla="*/ 476250 h 1277937"/>
                  <a:gd name="connsiteX275" fmla="*/ 1149350 w 1870075"/>
                  <a:gd name="connsiteY275" fmla="*/ 481012 h 1277937"/>
                  <a:gd name="connsiteX276" fmla="*/ 1150937 w 1870075"/>
                  <a:gd name="connsiteY276" fmla="*/ 487362 h 1277937"/>
                  <a:gd name="connsiteX277" fmla="*/ 1154112 w 1870075"/>
                  <a:gd name="connsiteY277" fmla="*/ 492125 h 1277937"/>
                  <a:gd name="connsiteX278" fmla="*/ 1157287 w 1870075"/>
                  <a:gd name="connsiteY278" fmla="*/ 501650 h 1277937"/>
                  <a:gd name="connsiteX279" fmla="*/ 1162050 w 1870075"/>
                  <a:gd name="connsiteY279" fmla="*/ 517525 h 1277937"/>
                  <a:gd name="connsiteX280" fmla="*/ 1165225 w 1870075"/>
                  <a:gd name="connsiteY280" fmla="*/ 531812 h 1277937"/>
                  <a:gd name="connsiteX281" fmla="*/ 1162447 w 1870075"/>
                  <a:gd name="connsiteY281" fmla="*/ 546100 h 1277937"/>
                  <a:gd name="connsiteX282" fmla="*/ 1171575 w 1870075"/>
                  <a:gd name="connsiteY282" fmla="*/ 571500 h 1277937"/>
                  <a:gd name="connsiteX283" fmla="*/ 1173162 w 1870075"/>
                  <a:gd name="connsiteY283" fmla="*/ 576262 h 1277937"/>
                  <a:gd name="connsiteX284" fmla="*/ 1176337 w 1870075"/>
                  <a:gd name="connsiteY284" fmla="*/ 592137 h 1277937"/>
                  <a:gd name="connsiteX285" fmla="*/ 1177925 w 1870075"/>
                  <a:gd name="connsiteY285" fmla="*/ 596900 h 1277937"/>
                  <a:gd name="connsiteX286" fmla="*/ 1181100 w 1870075"/>
                  <a:gd name="connsiteY286" fmla="*/ 601662 h 1277937"/>
                  <a:gd name="connsiteX287" fmla="*/ 1182687 w 1870075"/>
                  <a:gd name="connsiteY287" fmla="*/ 608012 h 1277937"/>
                  <a:gd name="connsiteX288" fmla="*/ 1185862 w 1870075"/>
                  <a:gd name="connsiteY288" fmla="*/ 619125 h 1277937"/>
                  <a:gd name="connsiteX289" fmla="*/ 1189037 w 1870075"/>
                  <a:gd name="connsiteY289" fmla="*/ 635000 h 1277937"/>
                  <a:gd name="connsiteX290" fmla="*/ 1190625 w 1870075"/>
                  <a:gd name="connsiteY290" fmla="*/ 639762 h 1277937"/>
                  <a:gd name="connsiteX291" fmla="*/ 1193800 w 1870075"/>
                  <a:gd name="connsiteY291" fmla="*/ 644525 h 1277937"/>
                  <a:gd name="connsiteX292" fmla="*/ 1198562 w 1870075"/>
                  <a:gd name="connsiteY292" fmla="*/ 660400 h 1277937"/>
                  <a:gd name="connsiteX293" fmla="*/ 1200150 w 1870075"/>
                  <a:gd name="connsiteY293" fmla="*/ 666750 h 1277937"/>
                  <a:gd name="connsiteX294" fmla="*/ 1203325 w 1870075"/>
                  <a:gd name="connsiteY294" fmla="*/ 676275 h 1277937"/>
                  <a:gd name="connsiteX295" fmla="*/ 1206500 w 1870075"/>
                  <a:gd name="connsiteY295" fmla="*/ 685800 h 1277937"/>
                  <a:gd name="connsiteX296" fmla="*/ 1211262 w 1870075"/>
                  <a:gd name="connsiteY296" fmla="*/ 703262 h 1277937"/>
                  <a:gd name="connsiteX297" fmla="*/ 1214437 w 1870075"/>
                  <a:gd name="connsiteY297" fmla="*/ 725487 h 1277937"/>
                  <a:gd name="connsiteX298" fmla="*/ 1216025 w 1870075"/>
                  <a:gd name="connsiteY298" fmla="*/ 730250 h 1277937"/>
                  <a:gd name="connsiteX299" fmla="*/ 1217612 w 1870075"/>
                  <a:gd name="connsiteY299" fmla="*/ 736600 h 1277937"/>
                  <a:gd name="connsiteX300" fmla="*/ 1220787 w 1870075"/>
                  <a:gd name="connsiteY300" fmla="*/ 742950 h 1277937"/>
                  <a:gd name="connsiteX301" fmla="*/ 1223962 w 1870075"/>
                  <a:gd name="connsiteY301" fmla="*/ 754062 h 1277937"/>
                  <a:gd name="connsiteX302" fmla="*/ 1228725 w 1870075"/>
                  <a:gd name="connsiteY302" fmla="*/ 766762 h 1277937"/>
                  <a:gd name="connsiteX303" fmla="*/ 1235075 w 1870075"/>
                  <a:gd name="connsiteY303" fmla="*/ 784225 h 1277937"/>
                  <a:gd name="connsiteX304" fmla="*/ 1236662 w 1870075"/>
                  <a:gd name="connsiteY304" fmla="*/ 790575 h 1277937"/>
                  <a:gd name="connsiteX305" fmla="*/ 1241425 w 1870075"/>
                  <a:gd name="connsiteY305" fmla="*/ 809625 h 1277937"/>
                  <a:gd name="connsiteX306" fmla="*/ 1243012 w 1870075"/>
                  <a:gd name="connsiteY306" fmla="*/ 833437 h 1277937"/>
                  <a:gd name="connsiteX307" fmla="*/ 1246187 w 1870075"/>
                  <a:gd name="connsiteY307" fmla="*/ 838200 h 1277937"/>
                  <a:gd name="connsiteX308" fmla="*/ 1247775 w 1870075"/>
                  <a:gd name="connsiteY308" fmla="*/ 842962 h 1277937"/>
                  <a:gd name="connsiteX309" fmla="*/ 1250950 w 1870075"/>
                  <a:gd name="connsiteY309" fmla="*/ 862012 h 1277937"/>
                  <a:gd name="connsiteX310" fmla="*/ 1253728 w 1870075"/>
                  <a:gd name="connsiteY310" fmla="*/ 889000 h 1277937"/>
                  <a:gd name="connsiteX311" fmla="*/ 1258491 w 1870075"/>
                  <a:gd name="connsiteY311" fmla="*/ 890190 h 1277937"/>
                  <a:gd name="connsiteX312" fmla="*/ 1268412 w 1870075"/>
                  <a:gd name="connsiteY312" fmla="*/ 914400 h 1277937"/>
                  <a:gd name="connsiteX313" fmla="*/ 1266825 w 1870075"/>
                  <a:gd name="connsiteY313" fmla="*/ 942975 h 1277937"/>
                  <a:gd name="connsiteX314" fmla="*/ 1273174 w 1870075"/>
                  <a:gd name="connsiteY314" fmla="*/ 939800 h 1277937"/>
                  <a:gd name="connsiteX315" fmla="*/ 1273175 w 1870075"/>
                  <a:gd name="connsiteY315" fmla="*/ 955675 h 1277937"/>
                  <a:gd name="connsiteX316" fmla="*/ 1277937 w 1870075"/>
                  <a:gd name="connsiteY316" fmla="*/ 968375 h 1277937"/>
                  <a:gd name="connsiteX317" fmla="*/ 1279525 w 1870075"/>
                  <a:gd name="connsiteY317" fmla="*/ 973137 h 1277937"/>
                  <a:gd name="connsiteX318" fmla="*/ 1285875 w 1870075"/>
                  <a:gd name="connsiteY318" fmla="*/ 982662 h 1277937"/>
                  <a:gd name="connsiteX319" fmla="*/ 1289050 w 1870075"/>
                  <a:gd name="connsiteY319" fmla="*/ 987425 h 1277937"/>
                  <a:gd name="connsiteX320" fmla="*/ 1292225 w 1870075"/>
                  <a:gd name="connsiteY320" fmla="*/ 992187 h 1277937"/>
                  <a:gd name="connsiteX321" fmla="*/ 1298575 w 1870075"/>
                  <a:gd name="connsiteY321" fmla="*/ 1003300 h 1277937"/>
                  <a:gd name="connsiteX322" fmla="*/ 1304925 w 1870075"/>
                  <a:gd name="connsiteY322" fmla="*/ 1022350 h 1277937"/>
                  <a:gd name="connsiteX323" fmla="*/ 1306512 w 1870075"/>
                  <a:gd name="connsiteY323" fmla="*/ 1027112 h 1277937"/>
                  <a:gd name="connsiteX324" fmla="*/ 1314450 w 1870075"/>
                  <a:gd name="connsiteY324" fmla="*/ 1038225 h 1277937"/>
                  <a:gd name="connsiteX325" fmla="*/ 1316037 w 1870075"/>
                  <a:gd name="connsiteY325" fmla="*/ 1042987 h 1277937"/>
                  <a:gd name="connsiteX326" fmla="*/ 1319212 w 1870075"/>
                  <a:gd name="connsiteY326" fmla="*/ 1047750 h 1277937"/>
                  <a:gd name="connsiteX327" fmla="*/ 1322387 w 1870075"/>
                  <a:gd name="connsiteY327" fmla="*/ 1060450 h 1277937"/>
                  <a:gd name="connsiteX328" fmla="*/ 1333500 w 1870075"/>
                  <a:gd name="connsiteY328" fmla="*/ 1084262 h 1277937"/>
                  <a:gd name="connsiteX329" fmla="*/ 1335087 w 1870075"/>
                  <a:gd name="connsiteY329" fmla="*/ 1090612 h 1277937"/>
                  <a:gd name="connsiteX330" fmla="*/ 1341437 w 1870075"/>
                  <a:gd name="connsiteY330" fmla="*/ 1100137 h 1277937"/>
                  <a:gd name="connsiteX331" fmla="*/ 1347787 w 1870075"/>
                  <a:gd name="connsiteY331" fmla="*/ 1117600 h 1277937"/>
                  <a:gd name="connsiteX332" fmla="*/ 1352550 w 1870075"/>
                  <a:gd name="connsiteY332" fmla="*/ 1120775 h 1277937"/>
                  <a:gd name="connsiteX333" fmla="*/ 1355725 w 1870075"/>
                  <a:gd name="connsiteY333" fmla="*/ 1125537 h 1277937"/>
                  <a:gd name="connsiteX334" fmla="*/ 1357312 w 1870075"/>
                  <a:gd name="connsiteY334" fmla="*/ 1130300 h 1277937"/>
                  <a:gd name="connsiteX335" fmla="*/ 1370012 w 1870075"/>
                  <a:gd name="connsiteY335" fmla="*/ 1147762 h 1277937"/>
                  <a:gd name="connsiteX336" fmla="*/ 1374775 w 1870075"/>
                  <a:gd name="connsiteY336" fmla="*/ 1150937 h 1277937"/>
                  <a:gd name="connsiteX337" fmla="*/ 1379537 w 1870075"/>
                  <a:gd name="connsiteY337" fmla="*/ 1157287 h 1277937"/>
                  <a:gd name="connsiteX338" fmla="*/ 1382712 w 1870075"/>
                  <a:gd name="connsiteY338" fmla="*/ 1162050 h 1277937"/>
                  <a:gd name="connsiteX339" fmla="*/ 1392237 w 1870075"/>
                  <a:gd name="connsiteY339" fmla="*/ 1169987 h 1277937"/>
                  <a:gd name="connsiteX340" fmla="*/ 1400175 w 1870075"/>
                  <a:gd name="connsiteY340" fmla="*/ 1176337 h 1277937"/>
                  <a:gd name="connsiteX341" fmla="*/ 1414462 w 1870075"/>
                  <a:gd name="connsiteY341" fmla="*/ 1189037 h 1277937"/>
                  <a:gd name="connsiteX342" fmla="*/ 1417637 w 1870075"/>
                  <a:gd name="connsiteY342" fmla="*/ 1193800 h 1277937"/>
                  <a:gd name="connsiteX343" fmla="*/ 1420812 w 1870075"/>
                  <a:gd name="connsiteY343" fmla="*/ 1200150 h 1277937"/>
                  <a:gd name="connsiteX344" fmla="*/ 1425575 w 1870075"/>
                  <a:gd name="connsiteY344" fmla="*/ 1201737 h 1277937"/>
                  <a:gd name="connsiteX345" fmla="*/ 1431925 w 1870075"/>
                  <a:gd name="connsiteY345" fmla="*/ 1214437 h 1277937"/>
                  <a:gd name="connsiteX346" fmla="*/ 1455737 w 1870075"/>
                  <a:gd name="connsiteY346" fmla="*/ 1228725 h 1277937"/>
                  <a:gd name="connsiteX347" fmla="*/ 1471612 w 1870075"/>
                  <a:gd name="connsiteY347" fmla="*/ 1233487 h 1277937"/>
                  <a:gd name="connsiteX348" fmla="*/ 1477962 w 1870075"/>
                  <a:gd name="connsiteY348" fmla="*/ 1236662 h 1277937"/>
                  <a:gd name="connsiteX349" fmla="*/ 1482725 w 1870075"/>
                  <a:gd name="connsiteY349" fmla="*/ 1239837 h 1277937"/>
                  <a:gd name="connsiteX350" fmla="*/ 1489075 w 1870075"/>
                  <a:gd name="connsiteY350" fmla="*/ 1241425 h 1277937"/>
                  <a:gd name="connsiteX351" fmla="*/ 1498600 w 1870075"/>
                  <a:gd name="connsiteY351" fmla="*/ 1244600 h 1277937"/>
                  <a:gd name="connsiteX352" fmla="*/ 1519237 w 1870075"/>
                  <a:gd name="connsiteY352" fmla="*/ 1249362 h 1277937"/>
                  <a:gd name="connsiteX353" fmla="*/ 1533525 w 1870075"/>
                  <a:gd name="connsiteY353" fmla="*/ 1254125 h 1277937"/>
                  <a:gd name="connsiteX354" fmla="*/ 1538287 w 1870075"/>
                  <a:gd name="connsiteY354" fmla="*/ 1255712 h 1277937"/>
                  <a:gd name="connsiteX355" fmla="*/ 1562100 w 1870075"/>
                  <a:gd name="connsiteY355" fmla="*/ 1258887 h 1277937"/>
                  <a:gd name="connsiteX356" fmla="*/ 1566862 w 1870075"/>
                  <a:gd name="connsiteY356" fmla="*/ 1260475 h 1277937"/>
                  <a:gd name="connsiteX357" fmla="*/ 1604962 w 1870075"/>
                  <a:gd name="connsiteY357" fmla="*/ 1260475 h 1277937"/>
                  <a:gd name="connsiteX358" fmla="*/ 1617662 w 1870075"/>
                  <a:gd name="connsiteY358" fmla="*/ 1269603 h 1277937"/>
                  <a:gd name="connsiteX359" fmla="*/ 1618853 w 1870075"/>
                  <a:gd name="connsiteY359" fmla="*/ 1262856 h 1277937"/>
                  <a:gd name="connsiteX360" fmla="*/ 1634330 w 1870075"/>
                  <a:gd name="connsiteY360" fmla="*/ 1270397 h 1277937"/>
                  <a:gd name="connsiteX361" fmla="*/ 1651000 w 1870075"/>
                  <a:gd name="connsiteY361" fmla="*/ 1262062 h 1277937"/>
                  <a:gd name="connsiteX362" fmla="*/ 1655762 w 1870075"/>
                  <a:gd name="connsiteY362" fmla="*/ 1263650 h 1277937"/>
                  <a:gd name="connsiteX363" fmla="*/ 1670050 w 1870075"/>
                  <a:gd name="connsiteY363" fmla="*/ 1266825 h 1277937"/>
                  <a:gd name="connsiteX364" fmla="*/ 1682750 w 1870075"/>
                  <a:gd name="connsiteY364" fmla="*/ 1270000 h 1277937"/>
                  <a:gd name="connsiteX365" fmla="*/ 1689100 w 1870075"/>
                  <a:gd name="connsiteY365" fmla="*/ 1271587 h 1277937"/>
                  <a:gd name="connsiteX366" fmla="*/ 1693862 w 1870075"/>
                  <a:gd name="connsiteY366" fmla="*/ 1273175 h 1277937"/>
                  <a:gd name="connsiteX367" fmla="*/ 1706562 w 1870075"/>
                  <a:gd name="connsiteY367" fmla="*/ 1274762 h 1277937"/>
                  <a:gd name="connsiteX368" fmla="*/ 1722040 w 1870075"/>
                  <a:gd name="connsiteY368" fmla="*/ 1264443 h 1277937"/>
                  <a:gd name="connsiteX369" fmla="*/ 1730375 w 1870075"/>
                  <a:gd name="connsiteY369" fmla="*/ 1273572 h 1277937"/>
                  <a:gd name="connsiteX370" fmla="*/ 1749425 w 1870075"/>
                  <a:gd name="connsiteY370" fmla="*/ 1277937 h 1277937"/>
                  <a:gd name="connsiteX371" fmla="*/ 1755775 w 1870075"/>
                  <a:gd name="connsiteY371" fmla="*/ 1276350 h 1277937"/>
                  <a:gd name="connsiteX372" fmla="*/ 1779587 w 1870075"/>
                  <a:gd name="connsiteY372" fmla="*/ 1273175 h 1277937"/>
                  <a:gd name="connsiteX373" fmla="*/ 1789112 w 1870075"/>
                  <a:gd name="connsiteY373" fmla="*/ 1270000 h 1277937"/>
                  <a:gd name="connsiteX374" fmla="*/ 1795462 w 1870075"/>
                  <a:gd name="connsiteY374" fmla="*/ 1268412 h 1277937"/>
                  <a:gd name="connsiteX375" fmla="*/ 1827212 w 1870075"/>
                  <a:gd name="connsiteY375" fmla="*/ 1266032 h 1277937"/>
                  <a:gd name="connsiteX376" fmla="*/ 1870075 w 1870075"/>
                  <a:gd name="connsiteY376" fmla="*/ 1260475 h 1277937"/>
                  <a:gd name="connsiteX377" fmla="*/ 1854199 w 1870075"/>
                  <a:gd name="connsiteY377" fmla="*/ 1259284 h 1277937"/>
                  <a:gd name="connsiteX378" fmla="*/ 1853803 w 1870075"/>
                  <a:gd name="connsiteY378" fmla="*/ 1258093 h 1277937"/>
                  <a:gd name="connsiteX0" fmla="*/ 0 w 1865312"/>
                  <a:gd name="connsiteY0" fmla="*/ 0 h 1277937"/>
                  <a:gd name="connsiteX1" fmla="*/ 4762 w 1865312"/>
                  <a:gd name="connsiteY1" fmla="*/ 12700 h 1277937"/>
                  <a:gd name="connsiteX2" fmla="*/ 6350 w 1865312"/>
                  <a:gd name="connsiteY2" fmla="*/ 22225 h 1277937"/>
                  <a:gd name="connsiteX3" fmla="*/ 7937 w 1865312"/>
                  <a:gd name="connsiteY3" fmla="*/ 49212 h 1277937"/>
                  <a:gd name="connsiteX4" fmla="*/ 11112 w 1865312"/>
                  <a:gd name="connsiteY4" fmla="*/ 96837 h 1277937"/>
                  <a:gd name="connsiteX5" fmla="*/ 12700 w 1865312"/>
                  <a:gd name="connsiteY5" fmla="*/ 165100 h 1277937"/>
                  <a:gd name="connsiteX6" fmla="*/ 14287 w 1865312"/>
                  <a:gd name="connsiteY6" fmla="*/ 223837 h 1277937"/>
                  <a:gd name="connsiteX7" fmla="*/ 17462 w 1865312"/>
                  <a:gd name="connsiteY7" fmla="*/ 236537 h 1277937"/>
                  <a:gd name="connsiteX8" fmla="*/ 20637 w 1865312"/>
                  <a:gd name="connsiteY8" fmla="*/ 280987 h 1277937"/>
                  <a:gd name="connsiteX9" fmla="*/ 22225 w 1865312"/>
                  <a:gd name="connsiteY9" fmla="*/ 409575 h 1277937"/>
                  <a:gd name="connsiteX10" fmla="*/ 25400 w 1865312"/>
                  <a:gd name="connsiteY10" fmla="*/ 460375 h 1277937"/>
                  <a:gd name="connsiteX11" fmla="*/ 26987 w 1865312"/>
                  <a:gd name="connsiteY11" fmla="*/ 517525 h 1277937"/>
                  <a:gd name="connsiteX12" fmla="*/ 31750 w 1865312"/>
                  <a:gd name="connsiteY12" fmla="*/ 520700 h 1277937"/>
                  <a:gd name="connsiteX13" fmla="*/ 33337 w 1865312"/>
                  <a:gd name="connsiteY13" fmla="*/ 525462 h 1277937"/>
                  <a:gd name="connsiteX14" fmla="*/ 34925 w 1865312"/>
                  <a:gd name="connsiteY14" fmla="*/ 536575 h 1277937"/>
                  <a:gd name="connsiteX15" fmla="*/ 36512 w 1865312"/>
                  <a:gd name="connsiteY15" fmla="*/ 555625 h 1277937"/>
                  <a:gd name="connsiteX16" fmla="*/ 38100 w 1865312"/>
                  <a:gd name="connsiteY16" fmla="*/ 563562 h 1277937"/>
                  <a:gd name="connsiteX17" fmla="*/ 39687 w 1865312"/>
                  <a:gd name="connsiteY17" fmla="*/ 574675 h 1277937"/>
                  <a:gd name="connsiteX18" fmla="*/ 42862 w 1865312"/>
                  <a:gd name="connsiteY18" fmla="*/ 582612 h 1277937"/>
                  <a:gd name="connsiteX19" fmla="*/ 44450 w 1865312"/>
                  <a:gd name="connsiteY19" fmla="*/ 595312 h 1277937"/>
                  <a:gd name="connsiteX20" fmla="*/ 46037 w 1865312"/>
                  <a:gd name="connsiteY20" fmla="*/ 603250 h 1277937"/>
                  <a:gd name="connsiteX21" fmla="*/ 47625 w 1865312"/>
                  <a:gd name="connsiteY21" fmla="*/ 612775 h 1277937"/>
                  <a:gd name="connsiteX22" fmla="*/ 49212 w 1865312"/>
                  <a:gd name="connsiteY22" fmla="*/ 661987 h 1277937"/>
                  <a:gd name="connsiteX23" fmla="*/ 50800 w 1865312"/>
                  <a:gd name="connsiteY23" fmla="*/ 673100 h 1277937"/>
                  <a:gd name="connsiteX24" fmla="*/ 55562 w 1865312"/>
                  <a:gd name="connsiteY24" fmla="*/ 703262 h 1277937"/>
                  <a:gd name="connsiteX25" fmla="*/ 57150 w 1865312"/>
                  <a:gd name="connsiteY25" fmla="*/ 733425 h 1277937"/>
                  <a:gd name="connsiteX26" fmla="*/ 61912 w 1865312"/>
                  <a:gd name="connsiteY26" fmla="*/ 771525 h 1277937"/>
                  <a:gd name="connsiteX27" fmla="*/ 65087 w 1865312"/>
                  <a:gd name="connsiteY27" fmla="*/ 784225 h 1277937"/>
                  <a:gd name="connsiteX28" fmla="*/ 66675 w 1865312"/>
                  <a:gd name="connsiteY28" fmla="*/ 790575 h 1277937"/>
                  <a:gd name="connsiteX29" fmla="*/ 69850 w 1865312"/>
                  <a:gd name="connsiteY29" fmla="*/ 795337 h 1277937"/>
                  <a:gd name="connsiteX30" fmla="*/ 73025 w 1865312"/>
                  <a:gd name="connsiteY30" fmla="*/ 804862 h 1277937"/>
                  <a:gd name="connsiteX31" fmla="*/ 77787 w 1865312"/>
                  <a:gd name="connsiteY31" fmla="*/ 815975 h 1277937"/>
                  <a:gd name="connsiteX32" fmla="*/ 82550 w 1865312"/>
                  <a:gd name="connsiteY32" fmla="*/ 817562 h 1277937"/>
                  <a:gd name="connsiteX33" fmla="*/ 98425 w 1865312"/>
                  <a:gd name="connsiteY33" fmla="*/ 814387 h 1277937"/>
                  <a:gd name="connsiteX34" fmla="*/ 104775 w 1865312"/>
                  <a:gd name="connsiteY34" fmla="*/ 804862 h 1277937"/>
                  <a:gd name="connsiteX35" fmla="*/ 112712 w 1865312"/>
                  <a:gd name="connsiteY35" fmla="*/ 795337 h 1277937"/>
                  <a:gd name="connsiteX36" fmla="*/ 122237 w 1865312"/>
                  <a:gd name="connsiteY36" fmla="*/ 785812 h 1277937"/>
                  <a:gd name="connsiteX37" fmla="*/ 127000 w 1865312"/>
                  <a:gd name="connsiteY37" fmla="*/ 776287 h 1277937"/>
                  <a:gd name="connsiteX38" fmla="*/ 134937 w 1865312"/>
                  <a:gd name="connsiteY38" fmla="*/ 766762 h 1277937"/>
                  <a:gd name="connsiteX39" fmla="*/ 139700 w 1865312"/>
                  <a:gd name="connsiteY39" fmla="*/ 757237 h 1277937"/>
                  <a:gd name="connsiteX40" fmla="*/ 144462 w 1865312"/>
                  <a:gd name="connsiteY40" fmla="*/ 747712 h 1277937"/>
                  <a:gd name="connsiteX41" fmla="*/ 149225 w 1865312"/>
                  <a:gd name="connsiteY41" fmla="*/ 742950 h 1277937"/>
                  <a:gd name="connsiteX42" fmla="*/ 153987 w 1865312"/>
                  <a:gd name="connsiteY42" fmla="*/ 736600 h 1277937"/>
                  <a:gd name="connsiteX43" fmla="*/ 157162 w 1865312"/>
                  <a:gd name="connsiteY43" fmla="*/ 731837 h 1277937"/>
                  <a:gd name="connsiteX44" fmla="*/ 163512 w 1865312"/>
                  <a:gd name="connsiteY44" fmla="*/ 727075 h 1277937"/>
                  <a:gd name="connsiteX45" fmla="*/ 165100 w 1865312"/>
                  <a:gd name="connsiteY45" fmla="*/ 722312 h 1277937"/>
                  <a:gd name="connsiteX46" fmla="*/ 169862 w 1865312"/>
                  <a:gd name="connsiteY46" fmla="*/ 719137 h 1277937"/>
                  <a:gd name="connsiteX47" fmla="*/ 174625 w 1865312"/>
                  <a:gd name="connsiteY47" fmla="*/ 714375 h 1277937"/>
                  <a:gd name="connsiteX48" fmla="*/ 176212 w 1865312"/>
                  <a:gd name="connsiteY48" fmla="*/ 709612 h 1277937"/>
                  <a:gd name="connsiteX49" fmla="*/ 180975 w 1865312"/>
                  <a:gd name="connsiteY49" fmla="*/ 706437 h 1277937"/>
                  <a:gd name="connsiteX50" fmla="*/ 192087 w 1865312"/>
                  <a:gd name="connsiteY50" fmla="*/ 700087 h 1277937"/>
                  <a:gd name="connsiteX51" fmla="*/ 195262 w 1865312"/>
                  <a:gd name="connsiteY51" fmla="*/ 695325 h 1277937"/>
                  <a:gd name="connsiteX52" fmla="*/ 204787 w 1865312"/>
                  <a:gd name="connsiteY52" fmla="*/ 692150 h 1277937"/>
                  <a:gd name="connsiteX53" fmla="*/ 222250 w 1865312"/>
                  <a:gd name="connsiteY53" fmla="*/ 688975 h 1277937"/>
                  <a:gd name="connsiteX54" fmla="*/ 228600 w 1865312"/>
                  <a:gd name="connsiteY54" fmla="*/ 687387 h 1277937"/>
                  <a:gd name="connsiteX55" fmla="*/ 244475 w 1865312"/>
                  <a:gd name="connsiteY55" fmla="*/ 684212 h 1277937"/>
                  <a:gd name="connsiteX56" fmla="*/ 249237 w 1865312"/>
                  <a:gd name="connsiteY56" fmla="*/ 681037 h 1277937"/>
                  <a:gd name="connsiteX57" fmla="*/ 276225 w 1865312"/>
                  <a:gd name="connsiteY57" fmla="*/ 674687 h 1277937"/>
                  <a:gd name="connsiteX58" fmla="*/ 292100 w 1865312"/>
                  <a:gd name="connsiteY58" fmla="*/ 660400 h 1277937"/>
                  <a:gd name="connsiteX59" fmla="*/ 293687 w 1865312"/>
                  <a:gd name="connsiteY59" fmla="*/ 655637 h 1277937"/>
                  <a:gd name="connsiteX60" fmla="*/ 304800 w 1865312"/>
                  <a:gd name="connsiteY60" fmla="*/ 644525 h 1277937"/>
                  <a:gd name="connsiteX61" fmla="*/ 306387 w 1865312"/>
                  <a:gd name="connsiteY61" fmla="*/ 639762 h 1277937"/>
                  <a:gd name="connsiteX62" fmla="*/ 309562 w 1865312"/>
                  <a:gd name="connsiteY62" fmla="*/ 635000 h 1277937"/>
                  <a:gd name="connsiteX63" fmla="*/ 311150 w 1865312"/>
                  <a:gd name="connsiteY63" fmla="*/ 628650 h 1277937"/>
                  <a:gd name="connsiteX64" fmla="*/ 312737 w 1865312"/>
                  <a:gd name="connsiteY64" fmla="*/ 623887 h 1277937"/>
                  <a:gd name="connsiteX65" fmla="*/ 314325 w 1865312"/>
                  <a:gd name="connsiteY65" fmla="*/ 617537 h 1277937"/>
                  <a:gd name="connsiteX66" fmla="*/ 319087 w 1865312"/>
                  <a:gd name="connsiteY66" fmla="*/ 608012 h 1277937"/>
                  <a:gd name="connsiteX67" fmla="*/ 323850 w 1865312"/>
                  <a:gd name="connsiteY67" fmla="*/ 598487 h 1277937"/>
                  <a:gd name="connsiteX68" fmla="*/ 325437 w 1865312"/>
                  <a:gd name="connsiteY68" fmla="*/ 592137 h 1277937"/>
                  <a:gd name="connsiteX69" fmla="*/ 327025 w 1865312"/>
                  <a:gd name="connsiteY69" fmla="*/ 587375 h 1277937"/>
                  <a:gd name="connsiteX70" fmla="*/ 331787 w 1865312"/>
                  <a:gd name="connsiteY70" fmla="*/ 566737 h 1277937"/>
                  <a:gd name="connsiteX71" fmla="*/ 333375 w 1865312"/>
                  <a:gd name="connsiteY71" fmla="*/ 546100 h 1277937"/>
                  <a:gd name="connsiteX72" fmla="*/ 334962 w 1865312"/>
                  <a:gd name="connsiteY72" fmla="*/ 530225 h 1277937"/>
                  <a:gd name="connsiteX73" fmla="*/ 336550 w 1865312"/>
                  <a:gd name="connsiteY73" fmla="*/ 503237 h 1277937"/>
                  <a:gd name="connsiteX74" fmla="*/ 339725 w 1865312"/>
                  <a:gd name="connsiteY74" fmla="*/ 493712 h 1277937"/>
                  <a:gd name="connsiteX75" fmla="*/ 341312 w 1865312"/>
                  <a:gd name="connsiteY75" fmla="*/ 487362 h 1277937"/>
                  <a:gd name="connsiteX76" fmla="*/ 347662 w 1865312"/>
                  <a:gd name="connsiteY76" fmla="*/ 477837 h 1277937"/>
                  <a:gd name="connsiteX77" fmla="*/ 350837 w 1865312"/>
                  <a:gd name="connsiteY77" fmla="*/ 468312 h 1277937"/>
                  <a:gd name="connsiteX78" fmla="*/ 352425 w 1865312"/>
                  <a:gd name="connsiteY78" fmla="*/ 461962 h 1277937"/>
                  <a:gd name="connsiteX79" fmla="*/ 345281 w 1865312"/>
                  <a:gd name="connsiteY79" fmla="*/ 450453 h 1277937"/>
                  <a:gd name="connsiteX80" fmla="*/ 347265 w 1865312"/>
                  <a:gd name="connsiteY80" fmla="*/ 446087 h 1277937"/>
                  <a:gd name="connsiteX81" fmla="*/ 348854 w 1865312"/>
                  <a:gd name="connsiteY81" fmla="*/ 443706 h 1277937"/>
                  <a:gd name="connsiteX82" fmla="*/ 355600 w 1865312"/>
                  <a:gd name="connsiteY82" fmla="*/ 421084 h 1277937"/>
                  <a:gd name="connsiteX83" fmla="*/ 368300 w 1865312"/>
                  <a:gd name="connsiteY83" fmla="*/ 392112 h 1277937"/>
                  <a:gd name="connsiteX84" fmla="*/ 371475 w 1865312"/>
                  <a:gd name="connsiteY84" fmla="*/ 381000 h 1277937"/>
                  <a:gd name="connsiteX85" fmla="*/ 374650 w 1865312"/>
                  <a:gd name="connsiteY85" fmla="*/ 368300 h 1277937"/>
                  <a:gd name="connsiteX86" fmla="*/ 379412 w 1865312"/>
                  <a:gd name="connsiteY86" fmla="*/ 339725 h 1277937"/>
                  <a:gd name="connsiteX87" fmla="*/ 381000 w 1865312"/>
                  <a:gd name="connsiteY87" fmla="*/ 333375 h 1277937"/>
                  <a:gd name="connsiteX88" fmla="*/ 384175 w 1865312"/>
                  <a:gd name="connsiteY88" fmla="*/ 328612 h 1277937"/>
                  <a:gd name="connsiteX89" fmla="*/ 385762 w 1865312"/>
                  <a:gd name="connsiteY89" fmla="*/ 322262 h 1277937"/>
                  <a:gd name="connsiteX90" fmla="*/ 388937 w 1865312"/>
                  <a:gd name="connsiteY90" fmla="*/ 300037 h 1277937"/>
                  <a:gd name="connsiteX91" fmla="*/ 392112 w 1865312"/>
                  <a:gd name="connsiteY91" fmla="*/ 290512 h 1277937"/>
                  <a:gd name="connsiteX92" fmla="*/ 396875 w 1865312"/>
                  <a:gd name="connsiteY92" fmla="*/ 285750 h 1277937"/>
                  <a:gd name="connsiteX93" fmla="*/ 400050 w 1865312"/>
                  <a:gd name="connsiteY93" fmla="*/ 276225 h 1277937"/>
                  <a:gd name="connsiteX94" fmla="*/ 401637 w 1865312"/>
                  <a:gd name="connsiteY94" fmla="*/ 271462 h 1277937"/>
                  <a:gd name="connsiteX95" fmla="*/ 406400 w 1865312"/>
                  <a:gd name="connsiteY95" fmla="*/ 255587 h 1277937"/>
                  <a:gd name="connsiteX96" fmla="*/ 409575 w 1865312"/>
                  <a:gd name="connsiteY96" fmla="*/ 250825 h 1277937"/>
                  <a:gd name="connsiteX97" fmla="*/ 412750 w 1865312"/>
                  <a:gd name="connsiteY97" fmla="*/ 241300 h 1277937"/>
                  <a:gd name="connsiteX98" fmla="*/ 415925 w 1865312"/>
                  <a:gd name="connsiteY98" fmla="*/ 230187 h 1277937"/>
                  <a:gd name="connsiteX99" fmla="*/ 419100 w 1865312"/>
                  <a:gd name="connsiteY99" fmla="*/ 209550 h 1277937"/>
                  <a:gd name="connsiteX100" fmla="*/ 423862 w 1865312"/>
                  <a:gd name="connsiteY100" fmla="*/ 198437 h 1277937"/>
                  <a:gd name="connsiteX101" fmla="*/ 427037 w 1865312"/>
                  <a:gd name="connsiteY101" fmla="*/ 193675 h 1277937"/>
                  <a:gd name="connsiteX102" fmla="*/ 430212 w 1865312"/>
                  <a:gd name="connsiteY102" fmla="*/ 184150 h 1277937"/>
                  <a:gd name="connsiteX103" fmla="*/ 436562 w 1865312"/>
                  <a:gd name="connsiteY103" fmla="*/ 171450 h 1277937"/>
                  <a:gd name="connsiteX104" fmla="*/ 439737 w 1865312"/>
                  <a:gd name="connsiteY104" fmla="*/ 166687 h 1277937"/>
                  <a:gd name="connsiteX105" fmla="*/ 442912 w 1865312"/>
                  <a:gd name="connsiteY105" fmla="*/ 160337 h 1277937"/>
                  <a:gd name="connsiteX106" fmla="*/ 449262 w 1865312"/>
                  <a:gd name="connsiteY106" fmla="*/ 155575 h 1277937"/>
                  <a:gd name="connsiteX107" fmla="*/ 458787 w 1865312"/>
                  <a:gd name="connsiteY107" fmla="*/ 149225 h 1277937"/>
                  <a:gd name="connsiteX108" fmla="*/ 461962 w 1865312"/>
                  <a:gd name="connsiteY108" fmla="*/ 144462 h 1277937"/>
                  <a:gd name="connsiteX109" fmla="*/ 466725 w 1865312"/>
                  <a:gd name="connsiteY109" fmla="*/ 141287 h 1277937"/>
                  <a:gd name="connsiteX110" fmla="*/ 471487 w 1865312"/>
                  <a:gd name="connsiteY110" fmla="*/ 131762 h 1277937"/>
                  <a:gd name="connsiteX111" fmla="*/ 481012 w 1865312"/>
                  <a:gd name="connsiteY111" fmla="*/ 128587 h 1277937"/>
                  <a:gd name="connsiteX112" fmla="*/ 490537 w 1865312"/>
                  <a:gd name="connsiteY112" fmla="*/ 123825 h 1277937"/>
                  <a:gd name="connsiteX113" fmla="*/ 493712 w 1865312"/>
                  <a:gd name="connsiteY113" fmla="*/ 119062 h 1277937"/>
                  <a:gd name="connsiteX114" fmla="*/ 509587 w 1865312"/>
                  <a:gd name="connsiteY114" fmla="*/ 115887 h 1277937"/>
                  <a:gd name="connsiteX115" fmla="*/ 531812 w 1865312"/>
                  <a:gd name="connsiteY115" fmla="*/ 117475 h 1277937"/>
                  <a:gd name="connsiteX116" fmla="*/ 533400 w 1865312"/>
                  <a:gd name="connsiteY116" fmla="*/ 122237 h 1277937"/>
                  <a:gd name="connsiteX117" fmla="*/ 544512 w 1865312"/>
                  <a:gd name="connsiteY117" fmla="*/ 127000 h 1277937"/>
                  <a:gd name="connsiteX118" fmla="*/ 547687 w 1865312"/>
                  <a:gd name="connsiteY118" fmla="*/ 133350 h 1277937"/>
                  <a:gd name="connsiteX119" fmla="*/ 552450 w 1865312"/>
                  <a:gd name="connsiteY119" fmla="*/ 136525 h 1277937"/>
                  <a:gd name="connsiteX120" fmla="*/ 555625 w 1865312"/>
                  <a:gd name="connsiteY120" fmla="*/ 141287 h 1277937"/>
                  <a:gd name="connsiteX121" fmla="*/ 560387 w 1865312"/>
                  <a:gd name="connsiteY121" fmla="*/ 157162 h 1277937"/>
                  <a:gd name="connsiteX122" fmla="*/ 561975 w 1865312"/>
                  <a:gd name="connsiteY122" fmla="*/ 161925 h 1277937"/>
                  <a:gd name="connsiteX123" fmla="*/ 565150 w 1865312"/>
                  <a:gd name="connsiteY123" fmla="*/ 168275 h 1277937"/>
                  <a:gd name="connsiteX124" fmla="*/ 566737 w 1865312"/>
                  <a:gd name="connsiteY124" fmla="*/ 176212 h 1277937"/>
                  <a:gd name="connsiteX125" fmla="*/ 568325 w 1865312"/>
                  <a:gd name="connsiteY125" fmla="*/ 182562 h 1277937"/>
                  <a:gd name="connsiteX126" fmla="*/ 569912 w 1865312"/>
                  <a:gd name="connsiteY126" fmla="*/ 192087 h 1277937"/>
                  <a:gd name="connsiteX127" fmla="*/ 571500 w 1865312"/>
                  <a:gd name="connsiteY127" fmla="*/ 203200 h 1277937"/>
                  <a:gd name="connsiteX128" fmla="*/ 574675 w 1865312"/>
                  <a:gd name="connsiteY128" fmla="*/ 217487 h 1277937"/>
                  <a:gd name="connsiteX129" fmla="*/ 577850 w 1865312"/>
                  <a:gd name="connsiteY129" fmla="*/ 222250 h 1277937"/>
                  <a:gd name="connsiteX130" fmla="*/ 579437 w 1865312"/>
                  <a:gd name="connsiteY130" fmla="*/ 230187 h 1277937"/>
                  <a:gd name="connsiteX131" fmla="*/ 581025 w 1865312"/>
                  <a:gd name="connsiteY131" fmla="*/ 234950 h 1277937"/>
                  <a:gd name="connsiteX132" fmla="*/ 582612 w 1865312"/>
                  <a:gd name="connsiteY132" fmla="*/ 242887 h 1277937"/>
                  <a:gd name="connsiteX133" fmla="*/ 585787 w 1865312"/>
                  <a:gd name="connsiteY133" fmla="*/ 252412 h 1277937"/>
                  <a:gd name="connsiteX134" fmla="*/ 587375 w 1865312"/>
                  <a:gd name="connsiteY134" fmla="*/ 258762 h 1277937"/>
                  <a:gd name="connsiteX135" fmla="*/ 592137 w 1865312"/>
                  <a:gd name="connsiteY135" fmla="*/ 269875 h 1277937"/>
                  <a:gd name="connsiteX136" fmla="*/ 593725 w 1865312"/>
                  <a:gd name="connsiteY136" fmla="*/ 279400 h 1277937"/>
                  <a:gd name="connsiteX137" fmla="*/ 595312 w 1865312"/>
                  <a:gd name="connsiteY137" fmla="*/ 284162 h 1277937"/>
                  <a:gd name="connsiteX138" fmla="*/ 598487 w 1865312"/>
                  <a:gd name="connsiteY138" fmla="*/ 295275 h 1277937"/>
                  <a:gd name="connsiteX139" fmla="*/ 604837 w 1865312"/>
                  <a:gd name="connsiteY139" fmla="*/ 304800 h 1277937"/>
                  <a:gd name="connsiteX140" fmla="*/ 609600 w 1865312"/>
                  <a:gd name="connsiteY140" fmla="*/ 314325 h 1277937"/>
                  <a:gd name="connsiteX141" fmla="*/ 614362 w 1865312"/>
                  <a:gd name="connsiteY141" fmla="*/ 330200 h 1277937"/>
                  <a:gd name="connsiteX142" fmla="*/ 612378 w 1865312"/>
                  <a:gd name="connsiteY142" fmla="*/ 344487 h 1277937"/>
                  <a:gd name="connsiteX143" fmla="*/ 623887 w 1865312"/>
                  <a:gd name="connsiteY143" fmla="*/ 361950 h 1277937"/>
                  <a:gd name="connsiteX144" fmla="*/ 625475 w 1865312"/>
                  <a:gd name="connsiteY144" fmla="*/ 366712 h 1277937"/>
                  <a:gd name="connsiteX145" fmla="*/ 624681 w 1865312"/>
                  <a:gd name="connsiteY145" fmla="*/ 376634 h 1277937"/>
                  <a:gd name="connsiteX146" fmla="*/ 630237 w 1865312"/>
                  <a:gd name="connsiteY146" fmla="*/ 379412 h 1277937"/>
                  <a:gd name="connsiteX147" fmla="*/ 635000 w 1865312"/>
                  <a:gd name="connsiteY147" fmla="*/ 395287 h 1277937"/>
                  <a:gd name="connsiteX148" fmla="*/ 638175 w 1865312"/>
                  <a:gd name="connsiteY148" fmla="*/ 404812 h 1277937"/>
                  <a:gd name="connsiteX149" fmla="*/ 642937 w 1865312"/>
                  <a:gd name="connsiteY149" fmla="*/ 419100 h 1277937"/>
                  <a:gd name="connsiteX150" fmla="*/ 644525 w 1865312"/>
                  <a:gd name="connsiteY150" fmla="*/ 425450 h 1277937"/>
                  <a:gd name="connsiteX151" fmla="*/ 647700 w 1865312"/>
                  <a:gd name="connsiteY151" fmla="*/ 434975 h 1277937"/>
                  <a:gd name="connsiteX152" fmla="*/ 652462 w 1865312"/>
                  <a:gd name="connsiteY152" fmla="*/ 452437 h 1277937"/>
                  <a:gd name="connsiteX153" fmla="*/ 654050 w 1865312"/>
                  <a:gd name="connsiteY153" fmla="*/ 465137 h 1277937"/>
                  <a:gd name="connsiteX154" fmla="*/ 657225 w 1865312"/>
                  <a:gd name="connsiteY154" fmla="*/ 469900 h 1277937"/>
                  <a:gd name="connsiteX155" fmla="*/ 663575 w 1865312"/>
                  <a:gd name="connsiteY155" fmla="*/ 479425 h 1277937"/>
                  <a:gd name="connsiteX156" fmla="*/ 671512 w 1865312"/>
                  <a:gd name="connsiteY156" fmla="*/ 492125 h 1277937"/>
                  <a:gd name="connsiteX157" fmla="*/ 674687 w 1865312"/>
                  <a:gd name="connsiteY157" fmla="*/ 508000 h 1277937"/>
                  <a:gd name="connsiteX158" fmla="*/ 677862 w 1865312"/>
                  <a:gd name="connsiteY158" fmla="*/ 514350 h 1277937"/>
                  <a:gd name="connsiteX159" fmla="*/ 682625 w 1865312"/>
                  <a:gd name="connsiteY159" fmla="*/ 515937 h 1277937"/>
                  <a:gd name="connsiteX160" fmla="*/ 687387 w 1865312"/>
                  <a:gd name="connsiteY160" fmla="*/ 520700 h 1277937"/>
                  <a:gd name="connsiteX161" fmla="*/ 690562 w 1865312"/>
                  <a:gd name="connsiteY161" fmla="*/ 527050 h 1277937"/>
                  <a:gd name="connsiteX162" fmla="*/ 695325 w 1865312"/>
                  <a:gd name="connsiteY162" fmla="*/ 528637 h 1277937"/>
                  <a:gd name="connsiteX163" fmla="*/ 698500 w 1865312"/>
                  <a:gd name="connsiteY163" fmla="*/ 533400 h 1277937"/>
                  <a:gd name="connsiteX164" fmla="*/ 709612 w 1865312"/>
                  <a:gd name="connsiteY164" fmla="*/ 536575 h 1277937"/>
                  <a:gd name="connsiteX165" fmla="*/ 717550 w 1865312"/>
                  <a:gd name="connsiteY165" fmla="*/ 534987 h 1277937"/>
                  <a:gd name="connsiteX166" fmla="*/ 722312 w 1865312"/>
                  <a:gd name="connsiteY166" fmla="*/ 533400 h 1277937"/>
                  <a:gd name="connsiteX167" fmla="*/ 723900 w 1865312"/>
                  <a:gd name="connsiteY167" fmla="*/ 525462 h 1277937"/>
                  <a:gd name="connsiteX168" fmla="*/ 731837 w 1865312"/>
                  <a:gd name="connsiteY168" fmla="*/ 517525 h 1277937"/>
                  <a:gd name="connsiteX169" fmla="*/ 736600 w 1865312"/>
                  <a:gd name="connsiteY169" fmla="*/ 512762 h 1277937"/>
                  <a:gd name="connsiteX170" fmla="*/ 742950 w 1865312"/>
                  <a:gd name="connsiteY170" fmla="*/ 503237 h 1277937"/>
                  <a:gd name="connsiteX171" fmla="*/ 744537 w 1865312"/>
                  <a:gd name="connsiteY171" fmla="*/ 498475 h 1277937"/>
                  <a:gd name="connsiteX172" fmla="*/ 749300 w 1865312"/>
                  <a:gd name="connsiteY172" fmla="*/ 495300 h 1277937"/>
                  <a:gd name="connsiteX173" fmla="*/ 752475 w 1865312"/>
                  <a:gd name="connsiteY173" fmla="*/ 490537 h 1277937"/>
                  <a:gd name="connsiteX174" fmla="*/ 754062 w 1865312"/>
                  <a:gd name="connsiteY174" fmla="*/ 485775 h 1277937"/>
                  <a:gd name="connsiteX175" fmla="*/ 762000 w 1865312"/>
                  <a:gd name="connsiteY175" fmla="*/ 476250 h 1277937"/>
                  <a:gd name="connsiteX176" fmla="*/ 765175 w 1865312"/>
                  <a:gd name="connsiteY176" fmla="*/ 465137 h 1277937"/>
                  <a:gd name="connsiteX177" fmla="*/ 768350 w 1865312"/>
                  <a:gd name="connsiteY177" fmla="*/ 460375 h 1277937"/>
                  <a:gd name="connsiteX178" fmla="*/ 774700 w 1865312"/>
                  <a:gd name="connsiteY178" fmla="*/ 452437 h 1277937"/>
                  <a:gd name="connsiteX179" fmla="*/ 779462 w 1865312"/>
                  <a:gd name="connsiteY179" fmla="*/ 441325 h 1277937"/>
                  <a:gd name="connsiteX180" fmla="*/ 782637 w 1865312"/>
                  <a:gd name="connsiteY180" fmla="*/ 436562 h 1277937"/>
                  <a:gd name="connsiteX181" fmla="*/ 784225 w 1865312"/>
                  <a:gd name="connsiteY181" fmla="*/ 431800 h 1277937"/>
                  <a:gd name="connsiteX182" fmla="*/ 788987 w 1865312"/>
                  <a:gd name="connsiteY182" fmla="*/ 428625 h 1277937"/>
                  <a:gd name="connsiteX183" fmla="*/ 792162 w 1865312"/>
                  <a:gd name="connsiteY183" fmla="*/ 419100 h 1277937"/>
                  <a:gd name="connsiteX184" fmla="*/ 793750 w 1865312"/>
                  <a:gd name="connsiteY184" fmla="*/ 414337 h 1277937"/>
                  <a:gd name="connsiteX185" fmla="*/ 795337 w 1865312"/>
                  <a:gd name="connsiteY185" fmla="*/ 407987 h 1277937"/>
                  <a:gd name="connsiteX186" fmla="*/ 800100 w 1865312"/>
                  <a:gd name="connsiteY186" fmla="*/ 393700 h 1277937"/>
                  <a:gd name="connsiteX187" fmla="*/ 804862 w 1865312"/>
                  <a:gd name="connsiteY187" fmla="*/ 379412 h 1277937"/>
                  <a:gd name="connsiteX188" fmla="*/ 806450 w 1865312"/>
                  <a:gd name="connsiteY188" fmla="*/ 374650 h 1277937"/>
                  <a:gd name="connsiteX189" fmla="*/ 808037 w 1865312"/>
                  <a:gd name="connsiteY189" fmla="*/ 368300 h 1277937"/>
                  <a:gd name="connsiteX190" fmla="*/ 809625 w 1865312"/>
                  <a:gd name="connsiteY190" fmla="*/ 363537 h 1277937"/>
                  <a:gd name="connsiteX191" fmla="*/ 811212 w 1865312"/>
                  <a:gd name="connsiteY191" fmla="*/ 355600 h 1277937"/>
                  <a:gd name="connsiteX192" fmla="*/ 814387 w 1865312"/>
                  <a:gd name="connsiteY192" fmla="*/ 349250 h 1277937"/>
                  <a:gd name="connsiteX193" fmla="*/ 815975 w 1865312"/>
                  <a:gd name="connsiteY193" fmla="*/ 341312 h 1277937"/>
                  <a:gd name="connsiteX194" fmla="*/ 817562 w 1865312"/>
                  <a:gd name="connsiteY194" fmla="*/ 336550 h 1277937"/>
                  <a:gd name="connsiteX195" fmla="*/ 822325 w 1865312"/>
                  <a:gd name="connsiteY195" fmla="*/ 319087 h 1277937"/>
                  <a:gd name="connsiteX196" fmla="*/ 823912 w 1865312"/>
                  <a:gd name="connsiteY196" fmla="*/ 314325 h 1277937"/>
                  <a:gd name="connsiteX197" fmla="*/ 831850 w 1865312"/>
                  <a:gd name="connsiteY197" fmla="*/ 303212 h 1277937"/>
                  <a:gd name="connsiteX198" fmla="*/ 833437 w 1865312"/>
                  <a:gd name="connsiteY198" fmla="*/ 296862 h 1277937"/>
                  <a:gd name="connsiteX199" fmla="*/ 833437 w 1865312"/>
                  <a:gd name="connsiteY199" fmla="*/ 292100 h 1277937"/>
                  <a:gd name="connsiteX200" fmla="*/ 835025 w 1865312"/>
                  <a:gd name="connsiteY200" fmla="*/ 285750 h 1277937"/>
                  <a:gd name="connsiteX201" fmla="*/ 839787 w 1865312"/>
                  <a:gd name="connsiteY201" fmla="*/ 280987 h 1277937"/>
                  <a:gd name="connsiteX202" fmla="*/ 844550 w 1865312"/>
                  <a:gd name="connsiteY202" fmla="*/ 274637 h 1277937"/>
                  <a:gd name="connsiteX203" fmla="*/ 846137 w 1865312"/>
                  <a:gd name="connsiteY203" fmla="*/ 269875 h 1277937"/>
                  <a:gd name="connsiteX204" fmla="*/ 847725 w 1865312"/>
                  <a:gd name="connsiteY204" fmla="*/ 263525 h 1277937"/>
                  <a:gd name="connsiteX205" fmla="*/ 855662 w 1865312"/>
                  <a:gd name="connsiteY205" fmla="*/ 254000 h 1277937"/>
                  <a:gd name="connsiteX206" fmla="*/ 857250 w 1865312"/>
                  <a:gd name="connsiteY206" fmla="*/ 249237 h 1277937"/>
                  <a:gd name="connsiteX207" fmla="*/ 866775 w 1865312"/>
                  <a:gd name="connsiteY207" fmla="*/ 239712 h 1277937"/>
                  <a:gd name="connsiteX208" fmla="*/ 869950 w 1865312"/>
                  <a:gd name="connsiteY208" fmla="*/ 230187 h 1277937"/>
                  <a:gd name="connsiteX209" fmla="*/ 873125 w 1865312"/>
                  <a:gd name="connsiteY209" fmla="*/ 219075 h 1277937"/>
                  <a:gd name="connsiteX210" fmla="*/ 879475 w 1865312"/>
                  <a:gd name="connsiteY210" fmla="*/ 209550 h 1277937"/>
                  <a:gd name="connsiteX211" fmla="*/ 881062 w 1865312"/>
                  <a:gd name="connsiteY211" fmla="*/ 204787 h 1277937"/>
                  <a:gd name="connsiteX212" fmla="*/ 884237 w 1865312"/>
                  <a:gd name="connsiteY212" fmla="*/ 193675 h 1277937"/>
                  <a:gd name="connsiteX213" fmla="*/ 887412 w 1865312"/>
                  <a:gd name="connsiteY213" fmla="*/ 188912 h 1277937"/>
                  <a:gd name="connsiteX214" fmla="*/ 889000 w 1865312"/>
                  <a:gd name="connsiteY214" fmla="*/ 184150 h 1277937"/>
                  <a:gd name="connsiteX215" fmla="*/ 895350 w 1865312"/>
                  <a:gd name="connsiteY215" fmla="*/ 174625 h 1277937"/>
                  <a:gd name="connsiteX216" fmla="*/ 900112 w 1865312"/>
                  <a:gd name="connsiteY216" fmla="*/ 165100 h 1277937"/>
                  <a:gd name="connsiteX217" fmla="*/ 903287 w 1865312"/>
                  <a:gd name="connsiteY217" fmla="*/ 158750 h 1277937"/>
                  <a:gd name="connsiteX218" fmla="*/ 908050 w 1865312"/>
                  <a:gd name="connsiteY218" fmla="*/ 155575 h 1277937"/>
                  <a:gd name="connsiteX219" fmla="*/ 919162 w 1865312"/>
                  <a:gd name="connsiteY219" fmla="*/ 142875 h 1277937"/>
                  <a:gd name="connsiteX220" fmla="*/ 927100 w 1865312"/>
                  <a:gd name="connsiteY220" fmla="*/ 131762 h 1277937"/>
                  <a:gd name="connsiteX221" fmla="*/ 931862 w 1865312"/>
                  <a:gd name="connsiteY221" fmla="*/ 130175 h 1277937"/>
                  <a:gd name="connsiteX222" fmla="*/ 947737 w 1865312"/>
                  <a:gd name="connsiteY222" fmla="*/ 119062 h 1277937"/>
                  <a:gd name="connsiteX223" fmla="*/ 958850 w 1865312"/>
                  <a:gd name="connsiteY223" fmla="*/ 111125 h 1277937"/>
                  <a:gd name="connsiteX224" fmla="*/ 962025 w 1865312"/>
                  <a:gd name="connsiteY224" fmla="*/ 106362 h 1277937"/>
                  <a:gd name="connsiteX225" fmla="*/ 976312 w 1865312"/>
                  <a:gd name="connsiteY225" fmla="*/ 100012 h 1277937"/>
                  <a:gd name="connsiteX226" fmla="*/ 981075 w 1865312"/>
                  <a:gd name="connsiteY226" fmla="*/ 98425 h 1277937"/>
                  <a:gd name="connsiteX227" fmla="*/ 1004887 w 1865312"/>
                  <a:gd name="connsiteY227" fmla="*/ 100012 h 1277937"/>
                  <a:gd name="connsiteX228" fmla="*/ 1017587 w 1865312"/>
                  <a:gd name="connsiteY228" fmla="*/ 107950 h 1277937"/>
                  <a:gd name="connsiteX229" fmla="*/ 1020762 w 1865312"/>
                  <a:gd name="connsiteY229" fmla="*/ 112712 h 1277937"/>
                  <a:gd name="connsiteX230" fmla="*/ 1025525 w 1865312"/>
                  <a:gd name="connsiteY230" fmla="*/ 114300 h 1277937"/>
                  <a:gd name="connsiteX231" fmla="*/ 1030287 w 1865312"/>
                  <a:gd name="connsiteY231" fmla="*/ 117475 h 1277937"/>
                  <a:gd name="connsiteX232" fmla="*/ 1033462 w 1865312"/>
                  <a:gd name="connsiteY232" fmla="*/ 122237 h 1277937"/>
                  <a:gd name="connsiteX233" fmla="*/ 1038225 w 1865312"/>
                  <a:gd name="connsiteY233" fmla="*/ 123825 h 1277937"/>
                  <a:gd name="connsiteX234" fmla="*/ 1039812 w 1865312"/>
                  <a:gd name="connsiteY234" fmla="*/ 128587 h 1277937"/>
                  <a:gd name="connsiteX235" fmla="*/ 1049337 w 1865312"/>
                  <a:gd name="connsiteY235" fmla="*/ 138112 h 1277937"/>
                  <a:gd name="connsiteX236" fmla="*/ 1052512 w 1865312"/>
                  <a:gd name="connsiteY236" fmla="*/ 142875 h 1277937"/>
                  <a:gd name="connsiteX237" fmla="*/ 1054100 w 1865312"/>
                  <a:gd name="connsiteY237" fmla="*/ 147637 h 1277937"/>
                  <a:gd name="connsiteX238" fmla="*/ 1058862 w 1865312"/>
                  <a:gd name="connsiteY238" fmla="*/ 150812 h 1277937"/>
                  <a:gd name="connsiteX239" fmla="*/ 1063625 w 1865312"/>
                  <a:gd name="connsiteY239" fmla="*/ 168275 h 1277937"/>
                  <a:gd name="connsiteX240" fmla="*/ 1065212 w 1865312"/>
                  <a:gd name="connsiteY240" fmla="*/ 173037 h 1277937"/>
                  <a:gd name="connsiteX241" fmla="*/ 1068387 w 1865312"/>
                  <a:gd name="connsiteY241" fmla="*/ 177800 h 1277937"/>
                  <a:gd name="connsiteX242" fmla="*/ 1071562 w 1865312"/>
                  <a:gd name="connsiteY242" fmla="*/ 187325 h 1277937"/>
                  <a:gd name="connsiteX243" fmla="*/ 1073150 w 1865312"/>
                  <a:gd name="connsiteY243" fmla="*/ 192087 h 1277937"/>
                  <a:gd name="connsiteX244" fmla="*/ 1076325 w 1865312"/>
                  <a:gd name="connsiteY244" fmla="*/ 196850 h 1277937"/>
                  <a:gd name="connsiteX245" fmla="*/ 1077912 w 1865312"/>
                  <a:gd name="connsiteY245" fmla="*/ 201612 h 1277937"/>
                  <a:gd name="connsiteX246" fmla="*/ 1081087 w 1865312"/>
                  <a:gd name="connsiteY246" fmla="*/ 206375 h 1277937"/>
                  <a:gd name="connsiteX247" fmla="*/ 1082675 w 1865312"/>
                  <a:gd name="connsiteY247" fmla="*/ 212725 h 1277937"/>
                  <a:gd name="connsiteX248" fmla="*/ 1084262 w 1865312"/>
                  <a:gd name="connsiteY248" fmla="*/ 217487 h 1277937"/>
                  <a:gd name="connsiteX249" fmla="*/ 1090612 w 1865312"/>
                  <a:gd name="connsiteY249" fmla="*/ 242887 h 1277937"/>
                  <a:gd name="connsiteX250" fmla="*/ 1092200 w 1865312"/>
                  <a:gd name="connsiteY250" fmla="*/ 249237 h 1277937"/>
                  <a:gd name="connsiteX251" fmla="*/ 1093787 w 1865312"/>
                  <a:gd name="connsiteY251" fmla="*/ 257175 h 1277937"/>
                  <a:gd name="connsiteX252" fmla="*/ 1095375 w 1865312"/>
                  <a:gd name="connsiteY252" fmla="*/ 261937 h 1277937"/>
                  <a:gd name="connsiteX253" fmla="*/ 1096962 w 1865312"/>
                  <a:gd name="connsiteY253" fmla="*/ 268287 h 1277937"/>
                  <a:gd name="connsiteX254" fmla="*/ 1104900 w 1865312"/>
                  <a:gd name="connsiteY254" fmla="*/ 290512 h 1277937"/>
                  <a:gd name="connsiteX255" fmla="*/ 1106487 w 1865312"/>
                  <a:gd name="connsiteY255" fmla="*/ 296862 h 1277937"/>
                  <a:gd name="connsiteX256" fmla="*/ 1108075 w 1865312"/>
                  <a:gd name="connsiteY256" fmla="*/ 301625 h 1277937"/>
                  <a:gd name="connsiteX257" fmla="*/ 1112837 w 1865312"/>
                  <a:gd name="connsiteY257" fmla="*/ 319087 h 1277937"/>
                  <a:gd name="connsiteX258" fmla="*/ 1116012 w 1865312"/>
                  <a:gd name="connsiteY258" fmla="*/ 323850 h 1277937"/>
                  <a:gd name="connsiteX259" fmla="*/ 1117600 w 1865312"/>
                  <a:gd name="connsiteY259" fmla="*/ 330200 h 1277937"/>
                  <a:gd name="connsiteX260" fmla="*/ 1120775 w 1865312"/>
                  <a:gd name="connsiteY260" fmla="*/ 339725 h 1277937"/>
                  <a:gd name="connsiteX261" fmla="*/ 1123950 w 1865312"/>
                  <a:gd name="connsiteY261" fmla="*/ 352425 h 1277937"/>
                  <a:gd name="connsiteX262" fmla="*/ 1125537 w 1865312"/>
                  <a:gd name="connsiteY262" fmla="*/ 363537 h 1277937"/>
                  <a:gd name="connsiteX263" fmla="*/ 1128712 w 1865312"/>
                  <a:gd name="connsiteY263" fmla="*/ 374650 h 1277937"/>
                  <a:gd name="connsiteX264" fmla="*/ 1125537 w 1865312"/>
                  <a:gd name="connsiteY264" fmla="*/ 384175 h 1277937"/>
                  <a:gd name="connsiteX265" fmla="*/ 1127523 w 1865312"/>
                  <a:gd name="connsiteY265" fmla="*/ 383778 h 1277937"/>
                  <a:gd name="connsiteX266" fmla="*/ 1127124 w 1865312"/>
                  <a:gd name="connsiteY266" fmla="*/ 407987 h 1277937"/>
                  <a:gd name="connsiteX267" fmla="*/ 1129506 w 1865312"/>
                  <a:gd name="connsiteY267" fmla="*/ 411560 h 1277937"/>
                  <a:gd name="connsiteX268" fmla="*/ 1136650 w 1865312"/>
                  <a:gd name="connsiteY268" fmla="*/ 412750 h 1277937"/>
                  <a:gd name="connsiteX269" fmla="*/ 1135062 w 1865312"/>
                  <a:gd name="connsiteY269" fmla="*/ 427037 h 1277937"/>
                  <a:gd name="connsiteX270" fmla="*/ 1146175 w 1865312"/>
                  <a:gd name="connsiteY270" fmla="*/ 428624 h 1277937"/>
                  <a:gd name="connsiteX271" fmla="*/ 1141015 w 1865312"/>
                  <a:gd name="connsiteY271" fmla="*/ 448865 h 1277937"/>
                  <a:gd name="connsiteX272" fmla="*/ 1146174 w 1865312"/>
                  <a:gd name="connsiteY272" fmla="*/ 458391 h 1277937"/>
                  <a:gd name="connsiteX273" fmla="*/ 1146175 w 1865312"/>
                  <a:gd name="connsiteY273" fmla="*/ 471487 h 1277937"/>
                  <a:gd name="connsiteX274" fmla="*/ 1147762 w 1865312"/>
                  <a:gd name="connsiteY274" fmla="*/ 476250 h 1277937"/>
                  <a:gd name="connsiteX275" fmla="*/ 1149350 w 1865312"/>
                  <a:gd name="connsiteY275" fmla="*/ 481012 h 1277937"/>
                  <a:gd name="connsiteX276" fmla="*/ 1150937 w 1865312"/>
                  <a:gd name="connsiteY276" fmla="*/ 487362 h 1277937"/>
                  <a:gd name="connsiteX277" fmla="*/ 1154112 w 1865312"/>
                  <a:gd name="connsiteY277" fmla="*/ 492125 h 1277937"/>
                  <a:gd name="connsiteX278" fmla="*/ 1157287 w 1865312"/>
                  <a:gd name="connsiteY278" fmla="*/ 501650 h 1277937"/>
                  <a:gd name="connsiteX279" fmla="*/ 1162050 w 1865312"/>
                  <a:gd name="connsiteY279" fmla="*/ 517525 h 1277937"/>
                  <a:gd name="connsiteX280" fmla="*/ 1165225 w 1865312"/>
                  <a:gd name="connsiteY280" fmla="*/ 531812 h 1277937"/>
                  <a:gd name="connsiteX281" fmla="*/ 1162447 w 1865312"/>
                  <a:gd name="connsiteY281" fmla="*/ 546100 h 1277937"/>
                  <a:gd name="connsiteX282" fmla="*/ 1171575 w 1865312"/>
                  <a:gd name="connsiteY282" fmla="*/ 571500 h 1277937"/>
                  <a:gd name="connsiteX283" fmla="*/ 1173162 w 1865312"/>
                  <a:gd name="connsiteY283" fmla="*/ 576262 h 1277937"/>
                  <a:gd name="connsiteX284" fmla="*/ 1176337 w 1865312"/>
                  <a:gd name="connsiteY284" fmla="*/ 592137 h 1277937"/>
                  <a:gd name="connsiteX285" fmla="*/ 1177925 w 1865312"/>
                  <a:gd name="connsiteY285" fmla="*/ 596900 h 1277937"/>
                  <a:gd name="connsiteX286" fmla="*/ 1181100 w 1865312"/>
                  <a:gd name="connsiteY286" fmla="*/ 601662 h 1277937"/>
                  <a:gd name="connsiteX287" fmla="*/ 1182687 w 1865312"/>
                  <a:gd name="connsiteY287" fmla="*/ 608012 h 1277937"/>
                  <a:gd name="connsiteX288" fmla="*/ 1185862 w 1865312"/>
                  <a:gd name="connsiteY288" fmla="*/ 619125 h 1277937"/>
                  <a:gd name="connsiteX289" fmla="*/ 1189037 w 1865312"/>
                  <a:gd name="connsiteY289" fmla="*/ 635000 h 1277937"/>
                  <a:gd name="connsiteX290" fmla="*/ 1190625 w 1865312"/>
                  <a:gd name="connsiteY290" fmla="*/ 639762 h 1277937"/>
                  <a:gd name="connsiteX291" fmla="*/ 1193800 w 1865312"/>
                  <a:gd name="connsiteY291" fmla="*/ 644525 h 1277937"/>
                  <a:gd name="connsiteX292" fmla="*/ 1198562 w 1865312"/>
                  <a:gd name="connsiteY292" fmla="*/ 660400 h 1277937"/>
                  <a:gd name="connsiteX293" fmla="*/ 1200150 w 1865312"/>
                  <a:gd name="connsiteY293" fmla="*/ 666750 h 1277937"/>
                  <a:gd name="connsiteX294" fmla="*/ 1203325 w 1865312"/>
                  <a:gd name="connsiteY294" fmla="*/ 676275 h 1277937"/>
                  <a:gd name="connsiteX295" fmla="*/ 1206500 w 1865312"/>
                  <a:gd name="connsiteY295" fmla="*/ 685800 h 1277937"/>
                  <a:gd name="connsiteX296" fmla="*/ 1211262 w 1865312"/>
                  <a:gd name="connsiteY296" fmla="*/ 703262 h 1277937"/>
                  <a:gd name="connsiteX297" fmla="*/ 1214437 w 1865312"/>
                  <a:gd name="connsiteY297" fmla="*/ 725487 h 1277937"/>
                  <a:gd name="connsiteX298" fmla="*/ 1216025 w 1865312"/>
                  <a:gd name="connsiteY298" fmla="*/ 730250 h 1277937"/>
                  <a:gd name="connsiteX299" fmla="*/ 1217612 w 1865312"/>
                  <a:gd name="connsiteY299" fmla="*/ 736600 h 1277937"/>
                  <a:gd name="connsiteX300" fmla="*/ 1220787 w 1865312"/>
                  <a:gd name="connsiteY300" fmla="*/ 742950 h 1277937"/>
                  <a:gd name="connsiteX301" fmla="*/ 1223962 w 1865312"/>
                  <a:gd name="connsiteY301" fmla="*/ 754062 h 1277937"/>
                  <a:gd name="connsiteX302" fmla="*/ 1228725 w 1865312"/>
                  <a:gd name="connsiteY302" fmla="*/ 766762 h 1277937"/>
                  <a:gd name="connsiteX303" fmla="*/ 1235075 w 1865312"/>
                  <a:gd name="connsiteY303" fmla="*/ 784225 h 1277937"/>
                  <a:gd name="connsiteX304" fmla="*/ 1236662 w 1865312"/>
                  <a:gd name="connsiteY304" fmla="*/ 790575 h 1277937"/>
                  <a:gd name="connsiteX305" fmla="*/ 1241425 w 1865312"/>
                  <a:gd name="connsiteY305" fmla="*/ 809625 h 1277937"/>
                  <a:gd name="connsiteX306" fmla="*/ 1243012 w 1865312"/>
                  <a:gd name="connsiteY306" fmla="*/ 833437 h 1277937"/>
                  <a:gd name="connsiteX307" fmla="*/ 1246187 w 1865312"/>
                  <a:gd name="connsiteY307" fmla="*/ 838200 h 1277937"/>
                  <a:gd name="connsiteX308" fmla="*/ 1247775 w 1865312"/>
                  <a:gd name="connsiteY308" fmla="*/ 842962 h 1277937"/>
                  <a:gd name="connsiteX309" fmla="*/ 1250950 w 1865312"/>
                  <a:gd name="connsiteY309" fmla="*/ 862012 h 1277937"/>
                  <a:gd name="connsiteX310" fmla="*/ 1253728 w 1865312"/>
                  <a:gd name="connsiteY310" fmla="*/ 889000 h 1277937"/>
                  <a:gd name="connsiteX311" fmla="*/ 1258491 w 1865312"/>
                  <a:gd name="connsiteY311" fmla="*/ 890190 h 1277937"/>
                  <a:gd name="connsiteX312" fmla="*/ 1268412 w 1865312"/>
                  <a:gd name="connsiteY312" fmla="*/ 914400 h 1277937"/>
                  <a:gd name="connsiteX313" fmla="*/ 1266825 w 1865312"/>
                  <a:gd name="connsiteY313" fmla="*/ 942975 h 1277937"/>
                  <a:gd name="connsiteX314" fmla="*/ 1273174 w 1865312"/>
                  <a:gd name="connsiteY314" fmla="*/ 939800 h 1277937"/>
                  <a:gd name="connsiteX315" fmla="*/ 1273175 w 1865312"/>
                  <a:gd name="connsiteY315" fmla="*/ 955675 h 1277937"/>
                  <a:gd name="connsiteX316" fmla="*/ 1277937 w 1865312"/>
                  <a:gd name="connsiteY316" fmla="*/ 968375 h 1277937"/>
                  <a:gd name="connsiteX317" fmla="*/ 1279525 w 1865312"/>
                  <a:gd name="connsiteY317" fmla="*/ 973137 h 1277937"/>
                  <a:gd name="connsiteX318" fmla="*/ 1285875 w 1865312"/>
                  <a:gd name="connsiteY318" fmla="*/ 982662 h 1277937"/>
                  <a:gd name="connsiteX319" fmla="*/ 1289050 w 1865312"/>
                  <a:gd name="connsiteY319" fmla="*/ 987425 h 1277937"/>
                  <a:gd name="connsiteX320" fmla="*/ 1292225 w 1865312"/>
                  <a:gd name="connsiteY320" fmla="*/ 992187 h 1277937"/>
                  <a:gd name="connsiteX321" fmla="*/ 1298575 w 1865312"/>
                  <a:gd name="connsiteY321" fmla="*/ 1003300 h 1277937"/>
                  <a:gd name="connsiteX322" fmla="*/ 1304925 w 1865312"/>
                  <a:gd name="connsiteY322" fmla="*/ 1022350 h 1277937"/>
                  <a:gd name="connsiteX323" fmla="*/ 1306512 w 1865312"/>
                  <a:gd name="connsiteY323" fmla="*/ 1027112 h 1277937"/>
                  <a:gd name="connsiteX324" fmla="*/ 1314450 w 1865312"/>
                  <a:gd name="connsiteY324" fmla="*/ 1038225 h 1277937"/>
                  <a:gd name="connsiteX325" fmla="*/ 1316037 w 1865312"/>
                  <a:gd name="connsiteY325" fmla="*/ 1042987 h 1277937"/>
                  <a:gd name="connsiteX326" fmla="*/ 1319212 w 1865312"/>
                  <a:gd name="connsiteY326" fmla="*/ 1047750 h 1277937"/>
                  <a:gd name="connsiteX327" fmla="*/ 1322387 w 1865312"/>
                  <a:gd name="connsiteY327" fmla="*/ 1060450 h 1277937"/>
                  <a:gd name="connsiteX328" fmla="*/ 1333500 w 1865312"/>
                  <a:gd name="connsiteY328" fmla="*/ 1084262 h 1277937"/>
                  <a:gd name="connsiteX329" fmla="*/ 1335087 w 1865312"/>
                  <a:gd name="connsiteY329" fmla="*/ 1090612 h 1277937"/>
                  <a:gd name="connsiteX330" fmla="*/ 1341437 w 1865312"/>
                  <a:gd name="connsiteY330" fmla="*/ 1100137 h 1277937"/>
                  <a:gd name="connsiteX331" fmla="*/ 1347787 w 1865312"/>
                  <a:gd name="connsiteY331" fmla="*/ 1117600 h 1277937"/>
                  <a:gd name="connsiteX332" fmla="*/ 1352550 w 1865312"/>
                  <a:gd name="connsiteY332" fmla="*/ 1120775 h 1277937"/>
                  <a:gd name="connsiteX333" fmla="*/ 1355725 w 1865312"/>
                  <a:gd name="connsiteY333" fmla="*/ 1125537 h 1277937"/>
                  <a:gd name="connsiteX334" fmla="*/ 1357312 w 1865312"/>
                  <a:gd name="connsiteY334" fmla="*/ 1130300 h 1277937"/>
                  <a:gd name="connsiteX335" fmla="*/ 1370012 w 1865312"/>
                  <a:gd name="connsiteY335" fmla="*/ 1147762 h 1277937"/>
                  <a:gd name="connsiteX336" fmla="*/ 1374775 w 1865312"/>
                  <a:gd name="connsiteY336" fmla="*/ 1150937 h 1277937"/>
                  <a:gd name="connsiteX337" fmla="*/ 1379537 w 1865312"/>
                  <a:gd name="connsiteY337" fmla="*/ 1157287 h 1277937"/>
                  <a:gd name="connsiteX338" fmla="*/ 1382712 w 1865312"/>
                  <a:gd name="connsiteY338" fmla="*/ 1162050 h 1277937"/>
                  <a:gd name="connsiteX339" fmla="*/ 1392237 w 1865312"/>
                  <a:gd name="connsiteY339" fmla="*/ 1169987 h 1277937"/>
                  <a:gd name="connsiteX340" fmla="*/ 1400175 w 1865312"/>
                  <a:gd name="connsiteY340" fmla="*/ 1176337 h 1277937"/>
                  <a:gd name="connsiteX341" fmla="*/ 1414462 w 1865312"/>
                  <a:gd name="connsiteY341" fmla="*/ 1189037 h 1277937"/>
                  <a:gd name="connsiteX342" fmla="*/ 1417637 w 1865312"/>
                  <a:gd name="connsiteY342" fmla="*/ 1193800 h 1277937"/>
                  <a:gd name="connsiteX343" fmla="*/ 1420812 w 1865312"/>
                  <a:gd name="connsiteY343" fmla="*/ 1200150 h 1277937"/>
                  <a:gd name="connsiteX344" fmla="*/ 1425575 w 1865312"/>
                  <a:gd name="connsiteY344" fmla="*/ 1201737 h 1277937"/>
                  <a:gd name="connsiteX345" fmla="*/ 1431925 w 1865312"/>
                  <a:gd name="connsiteY345" fmla="*/ 1214437 h 1277937"/>
                  <a:gd name="connsiteX346" fmla="*/ 1455737 w 1865312"/>
                  <a:gd name="connsiteY346" fmla="*/ 1228725 h 1277937"/>
                  <a:gd name="connsiteX347" fmla="*/ 1471612 w 1865312"/>
                  <a:gd name="connsiteY347" fmla="*/ 1233487 h 1277937"/>
                  <a:gd name="connsiteX348" fmla="*/ 1477962 w 1865312"/>
                  <a:gd name="connsiteY348" fmla="*/ 1236662 h 1277937"/>
                  <a:gd name="connsiteX349" fmla="*/ 1482725 w 1865312"/>
                  <a:gd name="connsiteY349" fmla="*/ 1239837 h 1277937"/>
                  <a:gd name="connsiteX350" fmla="*/ 1489075 w 1865312"/>
                  <a:gd name="connsiteY350" fmla="*/ 1241425 h 1277937"/>
                  <a:gd name="connsiteX351" fmla="*/ 1498600 w 1865312"/>
                  <a:gd name="connsiteY351" fmla="*/ 1244600 h 1277937"/>
                  <a:gd name="connsiteX352" fmla="*/ 1519237 w 1865312"/>
                  <a:gd name="connsiteY352" fmla="*/ 1249362 h 1277937"/>
                  <a:gd name="connsiteX353" fmla="*/ 1533525 w 1865312"/>
                  <a:gd name="connsiteY353" fmla="*/ 1254125 h 1277937"/>
                  <a:gd name="connsiteX354" fmla="*/ 1538287 w 1865312"/>
                  <a:gd name="connsiteY354" fmla="*/ 1255712 h 1277937"/>
                  <a:gd name="connsiteX355" fmla="*/ 1562100 w 1865312"/>
                  <a:gd name="connsiteY355" fmla="*/ 1258887 h 1277937"/>
                  <a:gd name="connsiteX356" fmla="*/ 1566862 w 1865312"/>
                  <a:gd name="connsiteY356" fmla="*/ 1260475 h 1277937"/>
                  <a:gd name="connsiteX357" fmla="*/ 1604962 w 1865312"/>
                  <a:gd name="connsiteY357" fmla="*/ 1260475 h 1277937"/>
                  <a:gd name="connsiteX358" fmla="*/ 1617662 w 1865312"/>
                  <a:gd name="connsiteY358" fmla="*/ 1269603 h 1277937"/>
                  <a:gd name="connsiteX359" fmla="*/ 1618853 w 1865312"/>
                  <a:gd name="connsiteY359" fmla="*/ 1262856 h 1277937"/>
                  <a:gd name="connsiteX360" fmla="*/ 1634330 w 1865312"/>
                  <a:gd name="connsiteY360" fmla="*/ 1270397 h 1277937"/>
                  <a:gd name="connsiteX361" fmla="*/ 1651000 w 1865312"/>
                  <a:gd name="connsiteY361" fmla="*/ 1262062 h 1277937"/>
                  <a:gd name="connsiteX362" fmla="*/ 1655762 w 1865312"/>
                  <a:gd name="connsiteY362" fmla="*/ 1263650 h 1277937"/>
                  <a:gd name="connsiteX363" fmla="*/ 1670050 w 1865312"/>
                  <a:gd name="connsiteY363" fmla="*/ 1266825 h 1277937"/>
                  <a:gd name="connsiteX364" fmla="*/ 1682750 w 1865312"/>
                  <a:gd name="connsiteY364" fmla="*/ 1270000 h 1277937"/>
                  <a:gd name="connsiteX365" fmla="*/ 1689100 w 1865312"/>
                  <a:gd name="connsiteY365" fmla="*/ 1271587 h 1277937"/>
                  <a:gd name="connsiteX366" fmla="*/ 1693862 w 1865312"/>
                  <a:gd name="connsiteY366" fmla="*/ 1273175 h 1277937"/>
                  <a:gd name="connsiteX367" fmla="*/ 1706562 w 1865312"/>
                  <a:gd name="connsiteY367" fmla="*/ 1274762 h 1277937"/>
                  <a:gd name="connsiteX368" fmla="*/ 1722040 w 1865312"/>
                  <a:gd name="connsiteY368" fmla="*/ 1264443 h 1277937"/>
                  <a:gd name="connsiteX369" fmla="*/ 1730375 w 1865312"/>
                  <a:gd name="connsiteY369" fmla="*/ 1273572 h 1277937"/>
                  <a:gd name="connsiteX370" fmla="*/ 1749425 w 1865312"/>
                  <a:gd name="connsiteY370" fmla="*/ 1277937 h 1277937"/>
                  <a:gd name="connsiteX371" fmla="*/ 1755775 w 1865312"/>
                  <a:gd name="connsiteY371" fmla="*/ 1276350 h 1277937"/>
                  <a:gd name="connsiteX372" fmla="*/ 1779587 w 1865312"/>
                  <a:gd name="connsiteY372" fmla="*/ 1273175 h 1277937"/>
                  <a:gd name="connsiteX373" fmla="*/ 1789112 w 1865312"/>
                  <a:gd name="connsiteY373" fmla="*/ 1270000 h 1277937"/>
                  <a:gd name="connsiteX374" fmla="*/ 1795462 w 1865312"/>
                  <a:gd name="connsiteY374" fmla="*/ 1268412 h 1277937"/>
                  <a:gd name="connsiteX375" fmla="*/ 1827212 w 1865312"/>
                  <a:gd name="connsiteY375" fmla="*/ 1266032 h 1277937"/>
                  <a:gd name="connsiteX376" fmla="*/ 1865312 w 1865312"/>
                  <a:gd name="connsiteY376" fmla="*/ 1271191 h 1277937"/>
                  <a:gd name="connsiteX377" fmla="*/ 1854199 w 1865312"/>
                  <a:gd name="connsiteY377" fmla="*/ 1259284 h 1277937"/>
                  <a:gd name="connsiteX378" fmla="*/ 1853803 w 1865312"/>
                  <a:gd name="connsiteY378" fmla="*/ 1258093 h 1277937"/>
                  <a:gd name="connsiteX0" fmla="*/ 0 w 1865312"/>
                  <a:gd name="connsiteY0" fmla="*/ 0 h 1277937"/>
                  <a:gd name="connsiteX1" fmla="*/ 4762 w 1865312"/>
                  <a:gd name="connsiteY1" fmla="*/ 12700 h 1277937"/>
                  <a:gd name="connsiteX2" fmla="*/ 6350 w 1865312"/>
                  <a:gd name="connsiteY2" fmla="*/ 22225 h 1277937"/>
                  <a:gd name="connsiteX3" fmla="*/ 7937 w 1865312"/>
                  <a:gd name="connsiteY3" fmla="*/ 49212 h 1277937"/>
                  <a:gd name="connsiteX4" fmla="*/ 11112 w 1865312"/>
                  <a:gd name="connsiteY4" fmla="*/ 96837 h 1277937"/>
                  <a:gd name="connsiteX5" fmla="*/ 12700 w 1865312"/>
                  <a:gd name="connsiteY5" fmla="*/ 165100 h 1277937"/>
                  <a:gd name="connsiteX6" fmla="*/ 14287 w 1865312"/>
                  <a:gd name="connsiteY6" fmla="*/ 223837 h 1277937"/>
                  <a:gd name="connsiteX7" fmla="*/ 17462 w 1865312"/>
                  <a:gd name="connsiteY7" fmla="*/ 236537 h 1277937"/>
                  <a:gd name="connsiteX8" fmla="*/ 20637 w 1865312"/>
                  <a:gd name="connsiteY8" fmla="*/ 280987 h 1277937"/>
                  <a:gd name="connsiteX9" fmla="*/ 22225 w 1865312"/>
                  <a:gd name="connsiteY9" fmla="*/ 409575 h 1277937"/>
                  <a:gd name="connsiteX10" fmla="*/ 25400 w 1865312"/>
                  <a:gd name="connsiteY10" fmla="*/ 460375 h 1277937"/>
                  <a:gd name="connsiteX11" fmla="*/ 26987 w 1865312"/>
                  <a:gd name="connsiteY11" fmla="*/ 517525 h 1277937"/>
                  <a:gd name="connsiteX12" fmla="*/ 31750 w 1865312"/>
                  <a:gd name="connsiteY12" fmla="*/ 520700 h 1277937"/>
                  <a:gd name="connsiteX13" fmla="*/ 33337 w 1865312"/>
                  <a:gd name="connsiteY13" fmla="*/ 525462 h 1277937"/>
                  <a:gd name="connsiteX14" fmla="*/ 34925 w 1865312"/>
                  <a:gd name="connsiteY14" fmla="*/ 536575 h 1277937"/>
                  <a:gd name="connsiteX15" fmla="*/ 36512 w 1865312"/>
                  <a:gd name="connsiteY15" fmla="*/ 555625 h 1277937"/>
                  <a:gd name="connsiteX16" fmla="*/ 38100 w 1865312"/>
                  <a:gd name="connsiteY16" fmla="*/ 563562 h 1277937"/>
                  <a:gd name="connsiteX17" fmla="*/ 39687 w 1865312"/>
                  <a:gd name="connsiteY17" fmla="*/ 574675 h 1277937"/>
                  <a:gd name="connsiteX18" fmla="*/ 42862 w 1865312"/>
                  <a:gd name="connsiteY18" fmla="*/ 582612 h 1277937"/>
                  <a:gd name="connsiteX19" fmla="*/ 44450 w 1865312"/>
                  <a:gd name="connsiteY19" fmla="*/ 595312 h 1277937"/>
                  <a:gd name="connsiteX20" fmla="*/ 46037 w 1865312"/>
                  <a:gd name="connsiteY20" fmla="*/ 603250 h 1277937"/>
                  <a:gd name="connsiteX21" fmla="*/ 47625 w 1865312"/>
                  <a:gd name="connsiteY21" fmla="*/ 612775 h 1277937"/>
                  <a:gd name="connsiteX22" fmla="*/ 49212 w 1865312"/>
                  <a:gd name="connsiteY22" fmla="*/ 661987 h 1277937"/>
                  <a:gd name="connsiteX23" fmla="*/ 50800 w 1865312"/>
                  <a:gd name="connsiteY23" fmla="*/ 673100 h 1277937"/>
                  <a:gd name="connsiteX24" fmla="*/ 55562 w 1865312"/>
                  <a:gd name="connsiteY24" fmla="*/ 703262 h 1277937"/>
                  <a:gd name="connsiteX25" fmla="*/ 57150 w 1865312"/>
                  <a:gd name="connsiteY25" fmla="*/ 733425 h 1277937"/>
                  <a:gd name="connsiteX26" fmla="*/ 61912 w 1865312"/>
                  <a:gd name="connsiteY26" fmla="*/ 771525 h 1277937"/>
                  <a:gd name="connsiteX27" fmla="*/ 65087 w 1865312"/>
                  <a:gd name="connsiteY27" fmla="*/ 784225 h 1277937"/>
                  <a:gd name="connsiteX28" fmla="*/ 66675 w 1865312"/>
                  <a:gd name="connsiteY28" fmla="*/ 790575 h 1277937"/>
                  <a:gd name="connsiteX29" fmla="*/ 69850 w 1865312"/>
                  <a:gd name="connsiteY29" fmla="*/ 795337 h 1277937"/>
                  <a:gd name="connsiteX30" fmla="*/ 73025 w 1865312"/>
                  <a:gd name="connsiteY30" fmla="*/ 804862 h 1277937"/>
                  <a:gd name="connsiteX31" fmla="*/ 77787 w 1865312"/>
                  <a:gd name="connsiteY31" fmla="*/ 815975 h 1277937"/>
                  <a:gd name="connsiteX32" fmla="*/ 82550 w 1865312"/>
                  <a:gd name="connsiteY32" fmla="*/ 817562 h 1277937"/>
                  <a:gd name="connsiteX33" fmla="*/ 98425 w 1865312"/>
                  <a:gd name="connsiteY33" fmla="*/ 814387 h 1277937"/>
                  <a:gd name="connsiteX34" fmla="*/ 104775 w 1865312"/>
                  <a:gd name="connsiteY34" fmla="*/ 804862 h 1277937"/>
                  <a:gd name="connsiteX35" fmla="*/ 112712 w 1865312"/>
                  <a:gd name="connsiteY35" fmla="*/ 795337 h 1277937"/>
                  <a:gd name="connsiteX36" fmla="*/ 122237 w 1865312"/>
                  <a:gd name="connsiteY36" fmla="*/ 785812 h 1277937"/>
                  <a:gd name="connsiteX37" fmla="*/ 127000 w 1865312"/>
                  <a:gd name="connsiteY37" fmla="*/ 776287 h 1277937"/>
                  <a:gd name="connsiteX38" fmla="*/ 134937 w 1865312"/>
                  <a:gd name="connsiteY38" fmla="*/ 766762 h 1277937"/>
                  <a:gd name="connsiteX39" fmla="*/ 139700 w 1865312"/>
                  <a:gd name="connsiteY39" fmla="*/ 757237 h 1277937"/>
                  <a:gd name="connsiteX40" fmla="*/ 144462 w 1865312"/>
                  <a:gd name="connsiteY40" fmla="*/ 747712 h 1277937"/>
                  <a:gd name="connsiteX41" fmla="*/ 149225 w 1865312"/>
                  <a:gd name="connsiteY41" fmla="*/ 742950 h 1277937"/>
                  <a:gd name="connsiteX42" fmla="*/ 153987 w 1865312"/>
                  <a:gd name="connsiteY42" fmla="*/ 736600 h 1277937"/>
                  <a:gd name="connsiteX43" fmla="*/ 157162 w 1865312"/>
                  <a:gd name="connsiteY43" fmla="*/ 731837 h 1277937"/>
                  <a:gd name="connsiteX44" fmla="*/ 163512 w 1865312"/>
                  <a:gd name="connsiteY44" fmla="*/ 727075 h 1277937"/>
                  <a:gd name="connsiteX45" fmla="*/ 165100 w 1865312"/>
                  <a:gd name="connsiteY45" fmla="*/ 722312 h 1277937"/>
                  <a:gd name="connsiteX46" fmla="*/ 169862 w 1865312"/>
                  <a:gd name="connsiteY46" fmla="*/ 719137 h 1277937"/>
                  <a:gd name="connsiteX47" fmla="*/ 174625 w 1865312"/>
                  <a:gd name="connsiteY47" fmla="*/ 714375 h 1277937"/>
                  <a:gd name="connsiteX48" fmla="*/ 176212 w 1865312"/>
                  <a:gd name="connsiteY48" fmla="*/ 709612 h 1277937"/>
                  <a:gd name="connsiteX49" fmla="*/ 180975 w 1865312"/>
                  <a:gd name="connsiteY49" fmla="*/ 706437 h 1277937"/>
                  <a:gd name="connsiteX50" fmla="*/ 192087 w 1865312"/>
                  <a:gd name="connsiteY50" fmla="*/ 700087 h 1277937"/>
                  <a:gd name="connsiteX51" fmla="*/ 195262 w 1865312"/>
                  <a:gd name="connsiteY51" fmla="*/ 695325 h 1277937"/>
                  <a:gd name="connsiteX52" fmla="*/ 204787 w 1865312"/>
                  <a:gd name="connsiteY52" fmla="*/ 692150 h 1277937"/>
                  <a:gd name="connsiteX53" fmla="*/ 222250 w 1865312"/>
                  <a:gd name="connsiteY53" fmla="*/ 688975 h 1277937"/>
                  <a:gd name="connsiteX54" fmla="*/ 228600 w 1865312"/>
                  <a:gd name="connsiteY54" fmla="*/ 687387 h 1277937"/>
                  <a:gd name="connsiteX55" fmla="*/ 244475 w 1865312"/>
                  <a:gd name="connsiteY55" fmla="*/ 684212 h 1277937"/>
                  <a:gd name="connsiteX56" fmla="*/ 249237 w 1865312"/>
                  <a:gd name="connsiteY56" fmla="*/ 681037 h 1277937"/>
                  <a:gd name="connsiteX57" fmla="*/ 276225 w 1865312"/>
                  <a:gd name="connsiteY57" fmla="*/ 674687 h 1277937"/>
                  <a:gd name="connsiteX58" fmla="*/ 292100 w 1865312"/>
                  <a:gd name="connsiteY58" fmla="*/ 660400 h 1277937"/>
                  <a:gd name="connsiteX59" fmla="*/ 293687 w 1865312"/>
                  <a:gd name="connsiteY59" fmla="*/ 655637 h 1277937"/>
                  <a:gd name="connsiteX60" fmla="*/ 304800 w 1865312"/>
                  <a:gd name="connsiteY60" fmla="*/ 644525 h 1277937"/>
                  <a:gd name="connsiteX61" fmla="*/ 306387 w 1865312"/>
                  <a:gd name="connsiteY61" fmla="*/ 639762 h 1277937"/>
                  <a:gd name="connsiteX62" fmla="*/ 309562 w 1865312"/>
                  <a:gd name="connsiteY62" fmla="*/ 635000 h 1277937"/>
                  <a:gd name="connsiteX63" fmla="*/ 311150 w 1865312"/>
                  <a:gd name="connsiteY63" fmla="*/ 628650 h 1277937"/>
                  <a:gd name="connsiteX64" fmla="*/ 312737 w 1865312"/>
                  <a:gd name="connsiteY64" fmla="*/ 623887 h 1277937"/>
                  <a:gd name="connsiteX65" fmla="*/ 314325 w 1865312"/>
                  <a:gd name="connsiteY65" fmla="*/ 617537 h 1277937"/>
                  <a:gd name="connsiteX66" fmla="*/ 319087 w 1865312"/>
                  <a:gd name="connsiteY66" fmla="*/ 608012 h 1277937"/>
                  <a:gd name="connsiteX67" fmla="*/ 323850 w 1865312"/>
                  <a:gd name="connsiteY67" fmla="*/ 598487 h 1277937"/>
                  <a:gd name="connsiteX68" fmla="*/ 325437 w 1865312"/>
                  <a:gd name="connsiteY68" fmla="*/ 592137 h 1277937"/>
                  <a:gd name="connsiteX69" fmla="*/ 327025 w 1865312"/>
                  <a:gd name="connsiteY69" fmla="*/ 587375 h 1277937"/>
                  <a:gd name="connsiteX70" fmla="*/ 331787 w 1865312"/>
                  <a:gd name="connsiteY70" fmla="*/ 566737 h 1277937"/>
                  <a:gd name="connsiteX71" fmla="*/ 333375 w 1865312"/>
                  <a:gd name="connsiteY71" fmla="*/ 546100 h 1277937"/>
                  <a:gd name="connsiteX72" fmla="*/ 334962 w 1865312"/>
                  <a:gd name="connsiteY72" fmla="*/ 530225 h 1277937"/>
                  <a:gd name="connsiteX73" fmla="*/ 336550 w 1865312"/>
                  <a:gd name="connsiteY73" fmla="*/ 503237 h 1277937"/>
                  <a:gd name="connsiteX74" fmla="*/ 339725 w 1865312"/>
                  <a:gd name="connsiteY74" fmla="*/ 493712 h 1277937"/>
                  <a:gd name="connsiteX75" fmla="*/ 341312 w 1865312"/>
                  <a:gd name="connsiteY75" fmla="*/ 487362 h 1277937"/>
                  <a:gd name="connsiteX76" fmla="*/ 347662 w 1865312"/>
                  <a:gd name="connsiteY76" fmla="*/ 477837 h 1277937"/>
                  <a:gd name="connsiteX77" fmla="*/ 350837 w 1865312"/>
                  <a:gd name="connsiteY77" fmla="*/ 468312 h 1277937"/>
                  <a:gd name="connsiteX78" fmla="*/ 352425 w 1865312"/>
                  <a:gd name="connsiteY78" fmla="*/ 461962 h 1277937"/>
                  <a:gd name="connsiteX79" fmla="*/ 345281 w 1865312"/>
                  <a:gd name="connsiteY79" fmla="*/ 450453 h 1277937"/>
                  <a:gd name="connsiteX80" fmla="*/ 347265 w 1865312"/>
                  <a:gd name="connsiteY80" fmla="*/ 446087 h 1277937"/>
                  <a:gd name="connsiteX81" fmla="*/ 348854 w 1865312"/>
                  <a:gd name="connsiteY81" fmla="*/ 443706 h 1277937"/>
                  <a:gd name="connsiteX82" fmla="*/ 355600 w 1865312"/>
                  <a:gd name="connsiteY82" fmla="*/ 421084 h 1277937"/>
                  <a:gd name="connsiteX83" fmla="*/ 368300 w 1865312"/>
                  <a:gd name="connsiteY83" fmla="*/ 392112 h 1277937"/>
                  <a:gd name="connsiteX84" fmla="*/ 371475 w 1865312"/>
                  <a:gd name="connsiteY84" fmla="*/ 381000 h 1277937"/>
                  <a:gd name="connsiteX85" fmla="*/ 374650 w 1865312"/>
                  <a:gd name="connsiteY85" fmla="*/ 368300 h 1277937"/>
                  <a:gd name="connsiteX86" fmla="*/ 379412 w 1865312"/>
                  <a:gd name="connsiteY86" fmla="*/ 339725 h 1277937"/>
                  <a:gd name="connsiteX87" fmla="*/ 381000 w 1865312"/>
                  <a:gd name="connsiteY87" fmla="*/ 333375 h 1277937"/>
                  <a:gd name="connsiteX88" fmla="*/ 384175 w 1865312"/>
                  <a:gd name="connsiteY88" fmla="*/ 328612 h 1277937"/>
                  <a:gd name="connsiteX89" fmla="*/ 385762 w 1865312"/>
                  <a:gd name="connsiteY89" fmla="*/ 322262 h 1277937"/>
                  <a:gd name="connsiteX90" fmla="*/ 388937 w 1865312"/>
                  <a:gd name="connsiteY90" fmla="*/ 300037 h 1277937"/>
                  <a:gd name="connsiteX91" fmla="*/ 392112 w 1865312"/>
                  <a:gd name="connsiteY91" fmla="*/ 290512 h 1277937"/>
                  <a:gd name="connsiteX92" fmla="*/ 396875 w 1865312"/>
                  <a:gd name="connsiteY92" fmla="*/ 285750 h 1277937"/>
                  <a:gd name="connsiteX93" fmla="*/ 400050 w 1865312"/>
                  <a:gd name="connsiteY93" fmla="*/ 276225 h 1277937"/>
                  <a:gd name="connsiteX94" fmla="*/ 401637 w 1865312"/>
                  <a:gd name="connsiteY94" fmla="*/ 271462 h 1277937"/>
                  <a:gd name="connsiteX95" fmla="*/ 406400 w 1865312"/>
                  <a:gd name="connsiteY95" fmla="*/ 255587 h 1277937"/>
                  <a:gd name="connsiteX96" fmla="*/ 409575 w 1865312"/>
                  <a:gd name="connsiteY96" fmla="*/ 250825 h 1277937"/>
                  <a:gd name="connsiteX97" fmla="*/ 412750 w 1865312"/>
                  <a:gd name="connsiteY97" fmla="*/ 241300 h 1277937"/>
                  <a:gd name="connsiteX98" fmla="*/ 415925 w 1865312"/>
                  <a:gd name="connsiteY98" fmla="*/ 230187 h 1277937"/>
                  <a:gd name="connsiteX99" fmla="*/ 419100 w 1865312"/>
                  <a:gd name="connsiteY99" fmla="*/ 209550 h 1277937"/>
                  <a:gd name="connsiteX100" fmla="*/ 423862 w 1865312"/>
                  <a:gd name="connsiteY100" fmla="*/ 198437 h 1277937"/>
                  <a:gd name="connsiteX101" fmla="*/ 427037 w 1865312"/>
                  <a:gd name="connsiteY101" fmla="*/ 193675 h 1277937"/>
                  <a:gd name="connsiteX102" fmla="*/ 430212 w 1865312"/>
                  <a:gd name="connsiteY102" fmla="*/ 184150 h 1277937"/>
                  <a:gd name="connsiteX103" fmla="*/ 436562 w 1865312"/>
                  <a:gd name="connsiteY103" fmla="*/ 171450 h 1277937"/>
                  <a:gd name="connsiteX104" fmla="*/ 439737 w 1865312"/>
                  <a:gd name="connsiteY104" fmla="*/ 166687 h 1277937"/>
                  <a:gd name="connsiteX105" fmla="*/ 442912 w 1865312"/>
                  <a:gd name="connsiteY105" fmla="*/ 160337 h 1277937"/>
                  <a:gd name="connsiteX106" fmla="*/ 449262 w 1865312"/>
                  <a:gd name="connsiteY106" fmla="*/ 155575 h 1277937"/>
                  <a:gd name="connsiteX107" fmla="*/ 458787 w 1865312"/>
                  <a:gd name="connsiteY107" fmla="*/ 149225 h 1277937"/>
                  <a:gd name="connsiteX108" fmla="*/ 461962 w 1865312"/>
                  <a:gd name="connsiteY108" fmla="*/ 144462 h 1277937"/>
                  <a:gd name="connsiteX109" fmla="*/ 466725 w 1865312"/>
                  <a:gd name="connsiteY109" fmla="*/ 141287 h 1277937"/>
                  <a:gd name="connsiteX110" fmla="*/ 471487 w 1865312"/>
                  <a:gd name="connsiteY110" fmla="*/ 131762 h 1277937"/>
                  <a:gd name="connsiteX111" fmla="*/ 481012 w 1865312"/>
                  <a:gd name="connsiteY111" fmla="*/ 128587 h 1277937"/>
                  <a:gd name="connsiteX112" fmla="*/ 490537 w 1865312"/>
                  <a:gd name="connsiteY112" fmla="*/ 123825 h 1277937"/>
                  <a:gd name="connsiteX113" fmla="*/ 493712 w 1865312"/>
                  <a:gd name="connsiteY113" fmla="*/ 119062 h 1277937"/>
                  <a:gd name="connsiteX114" fmla="*/ 509587 w 1865312"/>
                  <a:gd name="connsiteY114" fmla="*/ 115887 h 1277937"/>
                  <a:gd name="connsiteX115" fmla="*/ 531812 w 1865312"/>
                  <a:gd name="connsiteY115" fmla="*/ 117475 h 1277937"/>
                  <a:gd name="connsiteX116" fmla="*/ 533400 w 1865312"/>
                  <a:gd name="connsiteY116" fmla="*/ 122237 h 1277937"/>
                  <a:gd name="connsiteX117" fmla="*/ 544512 w 1865312"/>
                  <a:gd name="connsiteY117" fmla="*/ 127000 h 1277937"/>
                  <a:gd name="connsiteX118" fmla="*/ 547687 w 1865312"/>
                  <a:gd name="connsiteY118" fmla="*/ 133350 h 1277937"/>
                  <a:gd name="connsiteX119" fmla="*/ 552450 w 1865312"/>
                  <a:gd name="connsiteY119" fmla="*/ 136525 h 1277937"/>
                  <a:gd name="connsiteX120" fmla="*/ 555625 w 1865312"/>
                  <a:gd name="connsiteY120" fmla="*/ 141287 h 1277937"/>
                  <a:gd name="connsiteX121" fmla="*/ 560387 w 1865312"/>
                  <a:gd name="connsiteY121" fmla="*/ 157162 h 1277937"/>
                  <a:gd name="connsiteX122" fmla="*/ 561975 w 1865312"/>
                  <a:gd name="connsiteY122" fmla="*/ 161925 h 1277937"/>
                  <a:gd name="connsiteX123" fmla="*/ 565150 w 1865312"/>
                  <a:gd name="connsiteY123" fmla="*/ 168275 h 1277937"/>
                  <a:gd name="connsiteX124" fmla="*/ 566737 w 1865312"/>
                  <a:gd name="connsiteY124" fmla="*/ 176212 h 1277937"/>
                  <a:gd name="connsiteX125" fmla="*/ 568325 w 1865312"/>
                  <a:gd name="connsiteY125" fmla="*/ 182562 h 1277937"/>
                  <a:gd name="connsiteX126" fmla="*/ 569912 w 1865312"/>
                  <a:gd name="connsiteY126" fmla="*/ 192087 h 1277937"/>
                  <a:gd name="connsiteX127" fmla="*/ 571500 w 1865312"/>
                  <a:gd name="connsiteY127" fmla="*/ 203200 h 1277937"/>
                  <a:gd name="connsiteX128" fmla="*/ 574675 w 1865312"/>
                  <a:gd name="connsiteY128" fmla="*/ 217487 h 1277937"/>
                  <a:gd name="connsiteX129" fmla="*/ 577850 w 1865312"/>
                  <a:gd name="connsiteY129" fmla="*/ 222250 h 1277937"/>
                  <a:gd name="connsiteX130" fmla="*/ 579437 w 1865312"/>
                  <a:gd name="connsiteY130" fmla="*/ 230187 h 1277937"/>
                  <a:gd name="connsiteX131" fmla="*/ 581025 w 1865312"/>
                  <a:gd name="connsiteY131" fmla="*/ 234950 h 1277937"/>
                  <a:gd name="connsiteX132" fmla="*/ 582612 w 1865312"/>
                  <a:gd name="connsiteY132" fmla="*/ 242887 h 1277937"/>
                  <a:gd name="connsiteX133" fmla="*/ 585787 w 1865312"/>
                  <a:gd name="connsiteY133" fmla="*/ 252412 h 1277937"/>
                  <a:gd name="connsiteX134" fmla="*/ 587375 w 1865312"/>
                  <a:gd name="connsiteY134" fmla="*/ 258762 h 1277937"/>
                  <a:gd name="connsiteX135" fmla="*/ 592137 w 1865312"/>
                  <a:gd name="connsiteY135" fmla="*/ 269875 h 1277937"/>
                  <a:gd name="connsiteX136" fmla="*/ 593725 w 1865312"/>
                  <a:gd name="connsiteY136" fmla="*/ 279400 h 1277937"/>
                  <a:gd name="connsiteX137" fmla="*/ 595312 w 1865312"/>
                  <a:gd name="connsiteY137" fmla="*/ 284162 h 1277937"/>
                  <a:gd name="connsiteX138" fmla="*/ 598487 w 1865312"/>
                  <a:gd name="connsiteY138" fmla="*/ 295275 h 1277937"/>
                  <a:gd name="connsiteX139" fmla="*/ 604837 w 1865312"/>
                  <a:gd name="connsiteY139" fmla="*/ 304800 h 1277937"/>
                  <a:gd name="connsiteX140" fmla="*/ 609600 w 1865312"/>
                  <a:gd name="connsiteY140" fmla="*/ 314325 h 1277937"/>
                  <a:gd name="connsiteX141" fmla="*/ 614362 w 1865312"/>
                  <a:gd name="connsiteY141" fmla="*/ 330200 h 1277937"/>
                  <a:gd name="connsiteX142" fmla="*/ 612378 w 1865312"/>
                  <a:gd name="connsiteY142" fmla="*/ 344487 h 1277937"/>
                  <a:gd name="connsiteX143" fmla="*/ 623887 w 1865312"/>
                  <a:gd name="connsiteY143" fmla="*/ 361950 h 1277937"/>
                  <a:gd name="connsiteX144" fmla="*/ 625475 w 1865312"/>
                  <a:gd name="connsiteY144" fmla="*/ 366712 h 1277937"/>
                  <a:gd name="connsiteX145" fmla="*/ 624681 w 1865312"/>
                  <a:gd name="connsiteY145" fmla="*/ 376634 h 1277937"/>
                  <a:gd name="connsiteX146" fmla="*/ 630237 w 1865312"/>
                  <a:gd name="connsiteY146" fmla="*/ 379412 h 1277937"/>
                  <a:gd name="connsiteX147" fmla="*/ 635000 w 1865312"/>
                  <a:gd name="connsiteY147" fmla="*/ 395287 h 1277937"/>
                  <a:gd name="connsiteX148" fmla="*/ 638175 w 1865312"/>
                  <a:gd name="connsiteY148" fmla="*/ 404812 h 1277937"/>
                  <a:gd name="connsiteX149" fmla="*/ 642937 w 1865312"/>
                  <a:gd name="connsiteY149" fmla="*/ 419100 h 1277937"/>
                  <a:gd name="connsiteX150" fmla="*/ 644525 w 1865312"/>
                  <a:gd name="connsiteY150" fmla="*/ 425450 h 1277937"/>
                  <a:gd name="connsiteX151" fmla="*/ 647700 w 1865312"/>
                  <a:gd name="connsiteY151" fmla="*/ 434975 h 1277937"/>
                  <a:gd name="connsiteX152" fmla="*/ 652462 w 1865312"/>
                  <a:gd name="connsiteY152" fmla="*/ 452437 h 1277937"/>
                  <a:gd name="connsiteX153" fmla="*/ 654050 w 1865312"/>
                  <a:gd name="connsiteY153" fmla="*/ 465137 h 1277937"/>
                  <a:gd name="connsiteX154" fmla="*/ 657225 w 1865312"/>
                  <a:gd name="connsiteY154" fmla="*/ 469900 h 1277937"/>
                  <a:gd name="connsiteX155" fmla="*/ 663575 w 1865312"/>
                  <a:gd name="connsiteY155" fmla="*/ 479425 h 1277937"/>
                  <a:gd name="connsiteX156" fmla="*/ 671512 w 1865312"/>
                  <a:gd name="connsiteY156" fmla="*/ 492125 h 1277937"/>
                  <a:gd name="connsiteX157" fmla="*/ 674687 w 1865312"/>
                  <a:gd name="connsiteY157" fmla="*/ 508000 h 1277937"/>
                  <a:gd name="connsiteX158" fmla="*/ 677862 w 1865312"/>
                  <a:gd name="connsiteY158" fmla="*/ 514350 h 1277937"/>
                  <a:gd name="connsiteX159" fmla="*/ 682625 w 1865312"/>
                  <a:gd name="connsiteY159" fmla="*/ 515937 h 1277937"/>
                  <a:gd name="connsiteX160" fmla="*/ 687387 w 1865312"/>
                  <a:gd name="connsiteY160" fmla="*/ 520700 h 1277937"/>
                  <a:gd name="connsiteX161" fmla="*/ 690562 w 1865312"/>
                  <a:gd name="connsiteY161" fmla="*/ 527050 h 1277937"/>
                  <a:gd name="connsiteX162" fmla="*/ 695325 w 1865312"/>
                  <a:gd name="connsiteY162" fmla="*/ 528637 h 1277937"/>
                  <a:gd name="connsiteX163" fmla="*/ 698500 w 1865312"/>
                  <a:gd name="connsiteY163" fmla="*/ 533400 h 1277937"/>
                  <a:gd name="connsiteX164" fmla="*/ 709612 w 1865312"/>
                  <a:gd name="connsiteY164" fmla="*/ 536575 h 1277937"/>
                  <a:gd name="connsiteX165" fmla="*/ 717550 w 1865312"/>
                  <a:gd name="connsiteY165" fmla="*/ 534987 h 1277937"/>
                  <a:gd name="connsiteX166" fmla="*/ 722312 w 1865312"/>
                  <a:gd name="connsiteY166" fmla="*/ 533400 h 1277937"/>
                  <a:gd name="connsiteX167" fmla="*/ 723900 w 1865312"/>
                  <a:gd name="connsiteY167" fmla="*/ 525462 h 1277937"/>
                  <a:gd name="connsiteX168" fmla="*/ 731837 w 1865312"/>
                  <a:gd name="connsiteY168" fmla="*/ 517525 h 1277937"/>
                  <a:gd name="connsiteX169" fmla="*/ 736600 w 1865312"/>
                  <a:gd name="connsiteY169" fmla="*/ 512762 h 1277937"/>
                  <a:gd name="connsiteX170" fmla="*/ 742950 w 1865312"/>
                  <a:gd name="connsiteY170" fmla="*/ 503237 h 1277937"/>
                  <a:gd name="connsiteX171" fmla="*/ 744537 w 1865312"/>
                  <a:gd name="connsiteY171" fmla="*/ 498475 h 1277937"/>
                  <a:gd name="connsiteX172" fmla="*/ 749300 w 1865312"/>
                  <a:gd name="connsiteY172" fmla="*/ 495300 h 1277937"/>
                  <a:gd name="connsiteX173" fmla="*/ 752475 w 1865312"/>
                  <a:gd name="connsiteY173" fmla="*/ 490537 h 1277937"/>
                  <a:gd name="connsiteX174" fmla="*/ 754062 w 1865312"/>
                  <a:gd name="connsiteY174" fmla="*/ 485775 h 1277937"/>
                  <a:gd name="connsiteX175" fmla="*/ 762000 w 1865312"/>
                  <a:gd name="connsiteY175" fmla="*/ 476250 h 1277937"/>
                  <a:gd name="connsiteX176" fmla="*/ 765175 w 1865312"/>
                  <a:gd name="connsiteY176" fmla="*/ 465137 h 1277937"/>
                  <a:gd name="connsiteX177" fmla="*/ 768350 w 1865312"/>
                  <a:gd name="connsiteY177" fmla="*/ 460375 h 1277937"/>
                  <a:gd name="connsiteX178" fmla="*/ 774700 w 1865312"/>
                  <a:gd name="connsiteY178" fmla="*/ 452437 h 1277937"/>
                  <a:gd name="connsiteX179" fmla="*/ 779462 w 1865312"/>
                  <a:gd name="connsiteY179" fmla="*/ 441325 h 1277937"/>
                  <a:gd name="connsiteX180" fmla="*/ 782637 w 1865312"/>
                  <a:gd name="connsiteY180" fmla="*/ 436562 h 1277937"/>
                  <a:gd name="connsiteX181" fmla="*/ 784225 w 1865312"/>
                  <a:gd name="connsiteY181" fmla="*/ 431800 h 1277937"/>
                  <a:gd name="connsiteX182" fmla="*/ 788987 w 1865312"/>
                  <a:gd name="connsiteY182" fmla="*/ 428625 h 1277937"/>
                  <a:gd name="connsiteX183" fmla="*/ 792162 w 1865312"/>
                  <a:gd name="connsiteY183" fmla="*/ 419100 h 1277937"/>
                  <a:gd name="connsiteX184" fmla="*/ 793750 w 1865312"/>
                  <a:gd name="connsiteY184" fmla="*/ 414337 h 1277937"/>
                  <a:gd name="connsiteX185" fmla="*/ 795337 w 1865312"/>
                  <a:gd name="connsiteY185" fmla="*/ 407987 h 1277937"/>
                  <a:gd name="connsiteX186" fmla="*/ 800100 w 1865312"/>
                  <a:gd name="connsiteY186" fmla="*/ 393700 h 1277937"/>
                  <a:gd name="connsiteX187" fmla="*/ 804862 w 1865312"/>
                  <a:gd name="connsiteY187" fmla="*/ 379412 h 1277937"/>
                  <a:gd name="connsiteX188" fmla="*/ 806450 w 1865312"/>
                  <a:gd name="connsiteY188" fmla="*/ 374650 h 1277937"/>
                  <a:gd name="connsiteX189" fmla="*/ 808037 w 1865312"/>
                  <a:gd name="connsiteY189" fmla="*/ 368300 h 1277937"/>
                  <a:gd name="connsiteX190" fmla="*/ 809625 w 1865312"/>
                  <a:gd name="connsiteY190" fmla="*/ 363537 h 1277937"/>
                  <a:gd name="connsiteX191" fmla="*/ 811212 w 1865312"/>
                  <a:gd name="connsiteY191" fmla="*/ 355600 h 1277937"/>
                  <a:gd name="connsiteX192" fmla="*/ 814387 w 1865312"/>
                  <a:gd name="connsiteY192" fmla="*/ 349250 h 1277937"/>
                  <a:gd name="connsiteX193" fmla="*/ 815975 w 1865312"/>
                  <a:gd name="connsiteY193" fmla="*/ 341312 h 1277937"/>
                  <a:gd name="connsiteX194" fmla="*/ 817562 w 1865312"/>
                  <a:gd name="connsiteY194" fmla="*/ 336550 h 1277937"/>
                  <a:gd name="connsiteX195" fmla="*/ 822325 w 1865312"/>
                  <a:gd name="connsiteY195" fmla="*/ 319087 h 1277937"/>
                  <a:gd name="connsiteX196" fmla="*/ 823912 w 1865312"/>
                  <a:gd name="connsiteY196" fmla="*/ 314325 h 1277937"/>
                  <a:gd name="connsiteX197" fmla="*/ 831850 w 1865312"/>
                  <a:gd name="connsiteY197" fmla="*/ 303212 h 1277937"/>
                  <a:gd name="connsiteX198" fmla="*/ 833437 w 1865312"/>
                  <a:gd name="connsiteY198" fmla="*/ 296862 h 1277937"/>
                  <a:gd name="connsiteX199" fmla="*/ 833437 w 1865312"/>
                  <a:gd name="connsiteY199" fmla="*/ 292100 h 1277937"/>
                  <a:gd name="connsiteX200" fmla="*/ 835025 w 1865312"/>
                  <a:gd name="connsiteY200" fmla="*/ 285750 h 1277937"/>
                  <a:gd name="connsiteX201" fmla="*/ 839787 w 1865312"/>
                  <a:gd name="connsiteY201" fmla="*/ 280987 h 1277937"/>
                  <a:gd name="connsiteX202" fmla="*/ 844550 w 1865312"/>
                  <a:gd name="connsiteY202" fmla="*/ 274637 h 1277937"/>
                  <a:gd name="connsiteX203" fmla="*/ 846137 w 1865312"/>
                  <a:gd name="connsiteY203" fmla="*/ 269875 h 1277937"/>
                  <a:gd name="connsiteX204" fmla="*/ 847725 w 1865312"/>
                  <a:gd name="connsiteY204" fmla="*/ 263525 h 1277937"/>
                  <a:gd name="connsiteX205" fmla="*/ 855662 w 1865312"/>
                  <a:gd name="connsiteY205" fmla="*/ 254000 h 1277937"/>
                  <a:gd name="connsiteX206" fmla="*/ 857250 w 1865312"/>
                  <a:gd name="connsiteY206" fmla="*/ 249237 h 1277937"/>
                  <a:gd name="connsiteX207" fmla="*/ 866775 w 1865312"/>
                  <a:gd name="connsiteY207" fmla="*/ 239712 h 1277937"/>
                  <a:gd name="connsiteX208" fmla="*/ 869950 w 1865312"/>
                  <a:gd name="connsiteY208" fmla="*/ 230187 h 1277937"/>
                  <a:gd name="connsiteX209" fmla="*/ 873125 w 1865312"/>
                  <a:gd name="connsiteY209" fmla="*/ 219075 h 1277937"/>
                  <a:gd name="connsiteX210" fmla="*/ 879475 w 1865312"/>
                  <a:gd name="connsiteY210" fmla="*/ 209550 h 1277937"/>
                  <a:gd name="connsiteX211" fmla="*/ 881062 w 1865312"/>
                  <a:gd name="connsiteY211" fmla="*/ 204787 h 1277937"/>
                  <a:gd name="connsiteX212" fmla="*/ 884237 w 1865312"/>
                  <a:gd name="connsiteY212" fmla="*/ 193675 h 1277937"/>
                  <a:gd name="connsiteX213" fmla="*/ 887412 w 1865312"/>
                  <a:gd name="connsiteY213" fmla="*/ 188912 h 1277937"/>
                  <a:gd name="connsiteX214" fmla="*/ 889000 w 1865312"/>
                  <a:gd name="connsiteY214" fmla="*/ 184150 h 1277937"/>
                  <a:gd name="connsiteX215" fmla="*/ 895350 w 1865312"/>
                  <a:gd name="connsiteY215" fmla="*/ 174625 h 1277937"/>
                  <a:gd name="connsiteX216" fmla="*/ 900112 w 1865312"/>
                  <a:gd name="connsiteY216" fmla="*/ 165100 h 1277937"/>
                  <a:gd name="connsiteX217" fmla="*/ 903287 w 1865312"/>
                  <a:gd name="connsiteY217" fmla="*/ 158750 h 1277937"/>
                  <a:gd name="connsiteX218" fmla="*/ 908050 w 1865312"/>
                  <a:gd name="connsiteY218" fmla="*/ 155575 h 1277937"/>
                  <a:gd name="connsiteX219" fmla="*/ 919162 w 1865312"/>
                  <a:gd name="connsiteY219" fmla="*/ 142875 h 1277937"/>
                  <a:gd name="connsiteX220" fmla="*/ 927100 w 1865312"/>
                  <a:gd name="connsiteY220" fmla="*/ 131762 h 1277937"/>
                  <a:gd name="connsiteX221" fmla="*/ 931862 w 1865312"/>
                  <a:gd name="connsiteY221" fmla="*/ 130175 h 1277937"/>
                  <a:gd name="connsiteX222" fmla="*/ 947737 w 1865312"/>
                  <a:gd name="connsiteY222" fmla="*/ 119062 h 1277937"/>
                  <a:gd name="connsiteX223" fmla="*/ 958850 w 1865312"/>
                  <a:gd name="connsiteY223" fmla="*/ 111125 h 1277937"/>
                  <a:gd name="connsiteX224" fmla="*/ 962025 w 1865312"/>
                  <a:gd name="connsiteY224" fmla="*/ 106362 h 1277937"/>
                  <a:gd name="connsiteX225" fmla="*/ 976312 w 1865312"/>
                  <a:gd name="connsiteY225" fmla="*/ 100012 h 1277937"/>
                  <a:gd name="connsiteX226" fmla="*/ 981075 w 1865312"/>
                  <a:gd name="connsiteY226" fmla="*/ 98425 h 1277937"/>
                  <a:gd name="connsiteX227" fmla="*/ 1004887 w 1865312"/>
                  <a:gd name="connsiteY227" fmla="*/ 100012 h 1277937"/>
                  <a:gd name="connsiteX228" fmla="*/ 1017587 w 1865312"/>
                  <a:gd name="connsiteY228" fmla="*/ 107950 h 1277937"/>
                  <a:gd name="connsiteX229" fmla="*/ 1020762 w 1865312"/>
                  <a:gd name="connsiteY229" fmla="*/ 112712 h 1277937"/>
                  <a:gd name="connsiteX230" fmla="*/ 1025525 w 1865312"/>
                  <a:gd name="connsiteY230" fmla="*/ 114300 h 1277937"/>
                  <a:gd name="connsiteX231" fmla="*/ 1030287 w 1865312"/>
                  <a:gd name="connsiteY231" fmla="*/ 117475 h 1277937"/>
                  <a:gd name="connsiteX232" fmla="*/ 1033462 w 1865312"/>
                  <a:gd name="connsiteY232" fmla="*/ 122237 h 1277937"/>
                  <a:gd name="connsiteX233" fmla="*/ 1038225 w 1865312"/>
                  <a:gd name="connsiteY233" fmla="*/ 123825 h 1277937"/>
                  <a:gd name="connsiteX234" fmla="*/ 1039812 w 1865312"/>
                  <a:gd name="connsiteY234" fmla="*/ 128587 h 1277937"/>
                  <a:gd name="connsiteX235" fmla="*/ 1049337 w 1865312"/>
                  <a:gd name="connsiteY235" fmla="*/ 138112 h 1277937"/>
                  <a:gd name="connsiteX236" fmla="*/ 1052512 w 1865312"/>
                  <a:gd name="connsiteY236" fmla="*/ 142875 h 1277937"/>
                  <a:gd name="connsiteX237" fmla="*/ 1054100 w 1865312"/>
                  <a:gd name="connsiteY237" fmla="*/ 147637 h 1277937"/>
                  <a:gd name="connsiteX238" fmla="*/ 1058862 w 1865312"/>
                  <a:gd name="connsiteY238" fmla="*/ 150812 h 1277937"/>
                  <a:gd name="connsiteX239" fmla="*/ 1063625 w 1865312"/>
                  <a:gd name="connsiteY239" fmla="*/ 168275 h 1277937"/>
                  <a:gd name="connsiteX240" fmla="*/ 1065212 w 1865312"/>
                  <a:gd name="connsiteY240" fmla="*/ 173037 h 1277937"/>
                  <a:gd name="connsiteX241" fmla="*/ 1068387 w 1865312"/>
                  <a:gd name="connsiteY241" fmla="*/ 177800 h 1277937"/>
                  <a:gd name="connsiteX242" fmla="*/ 1071562 w 1865312"/>
                  <a:gd name="connsiteY242" fmla="*/ 187325 h 1277937"/>
                  <a:gd name="connsiteX243" fmla="*/ 1073150 w 1865312"/>
                  <a:gd name="connsiteY243" fmla="*/ 192087 h 1277937"/>
                  <a:gd name="connsiteX244" fmla="*/ 1076325 w 1865312"/>
                  <a:gd name="connsiteY244" fmla="*/ 196850 h 1277937"/>
                  <a:gd name="connsiteX245" fmla="*/ 1077912 w 1865312"/>
                  <a:gd name="connsiteY245" fmla="*/ 201612 h 1277937"/>
                  <a:gd name="connsiteX246" fmla="*/ 1081087 w 1865312"/>
                  <a:gd name="connsiteY246" fmla="*/ 206375 h 1277937"/>
                  <a:gd name="connsiteX247" fmla="*/ 1082675 w 1865312"/>
                  <a:gd name="connsiteY247" fmla="*/ 212725 h 1277937"/>
                  <a:gd name="connsiteX248" fmla="*/ 1084262 w 1865312"/>
                  <a:gd name="connsiteY248" fmla="*/ 217487 h 1277937"/>
                  <a:gd name="connsiteX249" fmla="*/ 1090612 w 1865312"/>
                  <a:gd name="connsiteY249" fmla="*/ 242887 h 1277937"/>
                  <a:gd name="connsiteX250" fmla="*/ 1092200 w 1865312"/>
                  <a:gd name="connsiteY250" fmla="*/ 249237 h 1277937"/>
                  <a:gd name="connsiteX251" fmla="*/ 1093787 w 1865312"/>
                  <a:gd name="connsiteY251" fmla="*/ 257175 h 1277937"/>
                  <a:gd name="connsiteX252" fmla="*/ 1095375 w 1865312"/>
                  <a:gd name="connsiteY252" fmla="*/ 261937 h 1277937"/>
                  <a:gd name="connsiteX253" fmla="*/ 1096962 w 1865312"/>
                  <a:gd name="connsiteY253" fmla="*/ 268287 h 1277937"/>
                  <a:gd name="connsiteX254" fmla="*/ 1104900 w 1865312"/>
                  <a:gd name="connsiteY254" fmla="*/ 290512 h 1277937"/>
                  <a:gd name="connsiteX255" fmla="*/ 1106487 w 1865312"/>
                  <a:gd name="connsiteY255" fmla="*/ 296862 h 1277937"/>
                  <a:gd name="connsiteX256" fmla="*/ 1108075 w 1865312"/>
                  <a:gd name="connsiteY256" fmla="*/ 301625 h 1277937"/>
                  <a:gd name="connsiteX257" fmla="*/ 1112837 w 1865312"/>
                  <a:gd name="connsiteY257" fmla="*/ 319087 h 1277937"/>
                  <a:gd name="connsiteX258" fmla="*/ 1116012 w 1865312"/>
                  <a:gd name="connsiteY258" fmla="*/ 323850 h 1277937"/>
                  <a:gd name="connsiteX259" fmla="*/ 1117600 w 1865312"/>
                  <a:gd name="connsiteY259" fmla="*/ 330200 h 1277937"/>
                  <a:gd name="connsiteX260" fmla="*/ 1120775 w 1865312"/>
                  <a:gd name="connsiteY260" fmla="*/ 339725 h 1277937"/>
                  <a:gd name="connsiteX261" fmla="*/ 1123950 w 1865312"/>
                  <a:gd name="connsiteY261" fmla="*/ 352425 h 1277937"/>
                  <a:gd name="connsiteX262" fmla="*/ 1125537 w 1865312"/>
                  <a:gd name="connsiteY262" fmla="*/ 363537 h 1277937"/>
                  <a:gd name="connsiteX263" fmla="*/ 1128712 w 1865312"/>
                  <a:gd name="connsiteY263" fmla="*/ 374650 h 1277937"/>
                  <a:gd name="connsiteX264" fmla="*/ 1125537 w 1865312"/>
                  <a:gd name="connsiteY264" fmla="*/ 384175 h 1277937"/>
                  <a:gd name="connsiteX265" fmla="*/ 1127523 w 1865312"/>
                  <a:gd name="connsiteY265" fmla="*/ 383778 h 1277937"/>
                  <a:gd name="connsiteX266" fmla="*/ 1127124 w 1865312"/>
                  <a:gd name="connsiteY266" fmla="*/ 407987 h 1277937"/>
                  <a:gd name="connsiteX267" fmla="*/ 1129506 w 1865312"/>
                  <a:gd name="connsiteY267" fmla="*/ 411560 h 1277937"/>
                  <a:gd name="connsiteX268" fmla="*/ 1136650 w 1865312"/>
                  <a:gd name="connsiteY268" fmla="*/ 412750 h 1277937"/>
                  <a:gd name="connsiteX269" fmla="*/ 1135062 w 1865312"/>
                  <a:gd name="connsiteY269" fmla="*/ 427037 h 1277937"/>
                  <a:gd name="connsiteX270" fmla="*/ 1146175 w 1865312"/>
                  <a:gd name="connsiteY270" fmla="*/ 428624 h 1277937"/>
                  <a:gd name="connsiteX271" fmla="*/ 1141015 w 1865312"/>
                  <a:gd name="connsiteY271" fmla="*/ 448865 h 1277937"/>
                  <a:gd name="connsiteX272" fmla="*/ 1146174 w 1865312"/>
                  <a:gd name="connsiteY272" fmla="*/ 458391 h 1277937"/>
                  <a:gd name="connsiteX273" fmla="*/ 1146175 w 1865312"/>
                  <a:gd name="connsiteY273" fmla="*/ 471487 h 1277937"/>
                  <a:gd name="connsiteX274" fmla="*/ 1147762 w 1865312"/>
                  <a:gd name="connsiteY274" fmla="*/ 476250 h 1277937"/>
                  <a:gd name="connsiteX275" fmla="*/ 1149350 w 1865312"/>
                  <a:gd name="connsiteY275" fmla="*/ 481012 h 1277937"/>
                  <a:gd name="connsiteX276" fmla="*/ 1150937 w 1865312"/>
                  <a:gd name="connsiteY276" fmla="*/ 487362 h 1277937"/>
                  <a:gd name="connsiteX277" fmla="*/ 1154112 w 1865312"/>
                  <a:gd name="connsiteY277" fmla="*/ 492125 h 1277937"/>
                  <a:gd name="connsiteX278" fmla="*/ 1157287 w 1865312"/>
                  <a:gd name="connsiteY278" fmla="*/ 501650 h 1277937"/>
                  <a:gd name="connsiteX279" fmla="*/ 1162050 w 1865312"/>
                  <a:gd name="connsiteY279" fmla="*/ 517525 h 1277937"/>
                  <a:gd name="connsiteX280" fmla="*/ 1165225 w 1865312"/>
                  <a:gd name="connsiteY280" fmla="*/ 531812 h 1277937"/>
                  <a:gd name="connsiteX281" fmla="*/ 1162447 w 1865312"/>
                  <a:gd name="connsiteY281" fmla="*/ 546100 h 1277937"/>
                  <a:gd name="connsiteX282" fmla="*/ 1171575 w 1865312"/>
                  <a:gd name="connsiteY282" fmla="*/ 571500 h 1277937"/>
                  <a:gd name="connsiteX283" fmla="*/ 1173162 w 1865312"/>
                  <a:gd name="connsiteY283" fmla="*/ 576262 h 1277937"/>
                  <a:gd name="connsiteX284" fmla="*/ 1176337 w 1865312"/>
                  <a:gd name="connsiteY284" fmla="*/ 592137 h 1277937"/>
                  <a:gd name="connsiteX285" fmla="*/ 1177925 w 1865312"/>
                  <a:gd name="connsiteY285" fmla="*/ 596900 h 1277937"/>
                  <a:gd name="connsiteX286" fmla="*/ 1181100 w 1865312"/>
                  <a:gd name="connsiteY286" fmla="*/ 601662 h 1277937"/>
                  <a:gd name="connsiteX287" fmla="*/ 1182687 w 1865312"/>
                  <a:gd name="connsiteY287" fmla="*/ 608012 h 1277937"/>
                  <a:gd name="connsiteX288" fmla="*/ 1185862 w 1865312"/>
                  <a:gd name="connsiteY288" fmla="*/ 619125 h 1277937"/>
                  <a:gd name="connsiteX289" fmla="*/ 1189037 w 1865312"/>
                  <a:gd name="connsiteY289" fmla="*/ 635000 h 1277937"/>
                  <a:gd name="connsiteX290" fmla="*/ 1190625 w 1865312"/>
                  <a:gd name="connsiteY290" fmla="*/ 639762 h 1277937"/>
                  <a:gd name="connsiteX291" fmla="*/ 1193800 w 1865312"/>
                  <a:gd name="connsiteY291" fmla="*/ 644525 h 1277937"/>
                  <a:gd name="connsiteX292" fmla="*/ 1198562 w 1865312"/>
                  <a:gd name="connsiteY292" fmla="*/ 660400 h 1277937"/>
                  <a:gd name="connsiteX293" fmla="*/ 1200150 w 1865312"/>
                  <a:gd name="connsiteY293" fmla="*/ 666750 h 1277937"/>
                  <a:gd name="connsiteX294" fmla="*/ 1203325 w 1865312"/>
                  <a:gd name="connsiteY294" fmla="*/ 676275 h 1277937"/>
                  <a:gd name="connsiteX295" fmla="*/ 1206500 w 1865312"/>
                  <a:gd name="connsiteY295" fmla="*/ 685800 h 1277937"/>
                  <a:gd name="connsiteX296" fmla="*/ 1211262 w 1865312"/>
                  <a:gd name="connsiteY296" fmla="*/ 703262 h 1277937"/>
                  <a:gd name="connsiteX297" fmla="*/ 1214437 w 1865312"/>
                  <a:gd name="connsiteY297" fmla="*/ 725487 h 1277937"/>
                  <a:gd name="connsiteX298" fmla="*/ 1216025 w 1865312"/>
                  <a:gd name="connsiteY298" fmla="*/ 730250 h 1277937"/>
                  <a:gd name="connsiteX299" fmla="*/ 1217612 w 1865312"/>
                  <a:gd name="connsiteY299" fmla="*/ 736600 h 1277937"/>
                  <a:gd name="connsiteX300" fmla="*/ 1220787 w 1865312"/>
                  <a:gd name="connsiteY300" fmla="*/ 742950 h 1277937"/>
                  <a:gd name="connsiteX301" fmla="*/ 1223962 w 1865312"/>
                  <a:gd name="connsiteY301" fmla="*/ 754062 h 1277937"/>
                  <a:gd name="connsiteX302" fmla="*/ 1228725 w 1865312"/>
                  <a:gd name="connsiteY302" fmla="*/ 766762 h 1277937"/>
                  <a:gd name="connsiteX303" fmla="*/ 1235075 w 1865312"/>
                  <a:gd name="connsiteY303" fmla="*/ 784225 h 1277937"/>
                  <a:gd name="connsiteX304" fmla="*/ 1236662 w 1865312"/>
                  <a:gd name="connsiteY304" fmla="*/ 790575 h 1277937"/>
                  <a:gd name="connsiteX305" fmla="*/ 1241425 w 1865312"/>
                  <a:gd name="connsiteY305" fmla="*/ 809625 h 1277937"/>
                  <a:gd name="connsiteX306" fmla="*/ 1243012 w 1865312"/>
                  <a:gd name="connsiteY306" fmla="*/ 833437 h 1277937"/>
                  <a:gd name="connsiteX307" fmla="*/ 1246187 w 1865312"/>
                  <a:gd name="connsiteY307" fmla="*/ 838200 h 1277937"/>
                  <a:gd name="connsiteX308" fmla="*/ 1247775 w 1865312"/>
                  <a:gd name="connsiteY308" fmla="*/ 842962 h 1277937"/>
                  <a:gd name="connsiteX309" fmla="*/ 1250950 w 1865312"/>
                  <a:gd name="connsiteY309" fmla="*/ 862012 h 1277937"/>
                  <a:gd name="connsiteX310" fmla="*/ 1253728 w 1865312"/>
                  <a:gd name="connsiteY310" fmla="*/ 889000 h 1277937"/>
                  <a:gd name="connsiteX311" fmla="*/ 1258491 w 1865312"/>
                  <a:gd name="connsiteY311" fmla="*/ 890190 h 1277937"/>
                  <a:gd name="connsiteX312" fmla="*/ 1268412 w 1865312"/>
                  <a:gd name="connsiteY312" fmla="*/ 914400 h 1277937"/>
                  <a:gd name="connsiteX313" fmla="*/ 1266825 w 1865312"/>
                  <a:gd name="connsiteY313" fmla="*/ 942975 h 1277937"/>
                  <a:gd name="connsiteX314" fmla="*/ 1273174 w 1865312"/>
                  <a:gd name="connsiteY314" fmla="*/ 939800 h 1277937"/>
                  <a:gd name="connsiteX315" fmla="*/ 1273175 w 1865312"/>
                  <a:gd name="connsiteY315" fmla="*/ 955675 h 1277937"/>
                  <a:gd name="connsiteX316" fmla="*/ 1277937 w 1865312"/>
                  <a:gd name="connsiteY316" fmla="*/ 968375 h 1277937"/>
                  <a:gd name="connsiteX317" fmla="*/ 1279525 w 1865312"/>
                  <a:gd name="connsiteY317" fmla="*/ 973137 h 1277937"/>
                  <a:gd name="connsiteX318" fmla="*/ 1285875 w 1865312"/>
                  <a:gd name="connsiteY318" fmla="*/ 982662 h 1277937"/>
                  <a:gd name="connsiteX319" fmla="*/ 1289050 w 1865312"/>
                  <a:gd name="connsiteY319" fmla="*/ 987425 h 1277937"/>
                  <a:gd name="connsiteX320" fmla="*/ 1292225 w 1865312"/>
                  <a:gd name="connsiteY320" fmla="*/ 992187 h 1277937"/>
                  <a:gd name="connsiteX321" fmla="*/ 1298575 w 1865312"/>
                  <a:gd name="connsiteY321" fmla="*/ 1003300 h 1277937"/>
                  <a:gd name="connsiteX322" fmla="*/ 1304925 w 1865312"/>
                  <a:gd name="connsiteY322" fmla="*/ 1022350 h 1277937"/>
                  <a:gd name="connsiteX323" fmla="*/ 1306512 w 1865312"/>
                  <a:gd name="connsiteY323" fmla="*/ 1027112 h 1277937"/>
                  <a:gd name="connsiteX324" fmla="*/ 1314450 w 1865312"/>
                  <a:gd name="connsiteY324" fmla="*/ 1038225 h 1277937"/>
                  <a:gd name="connsiteX325" fmla="*/ 1316037 w 1865312"/>
                  <a:gd name="connsiteY325" fmla="*/ 1042987 h 1277937"/>
                  <a:gd name="connsiteX326" fmla="*/ 1319212 w 1865312"/>
                  <a:gd name="connsiteY326" fmla="*/ 1047750 h 1277937"/>
                  <a:gd name="connsiteX327" fmla="*/ 1322387 w 1865312"/>
                  <a:gd name="connsiteY327" fmla="*/ 1060450 h 1277937"/>
                  <a:gd name="connsiteX328" fmla="*/ 1333500 w 1865312"/>
                  <a:gd name="connsiteY328" fmla="*/ 1084262 h 1277937"/>
                  <a:gd name="connsiteX329" fmla="*/ 1335087 w 1865312"/>
                  <a:gd name="connsiteY329" fmla="*/ 1090612 h 1277937"/>
                  <a:gd name="connsiteX330" fmla="*/ 1341437 w 1865312"/>
                  <a:gd name="connsiteY330" fmla="*/ 1100137 h 1277937"/>
                  <a:gd name="connsiteX331" fmla="*/ 1347787 w 1865312"/>
                  <a:gd name="connsiteY331" fmla="*/ 1117600 h 1277937"/>
                  <a:gd name="connsiteX332" fmla="*/ 1352550 w 1865312"/>
                  <a:gd name="connsiteY332" fmla="*/ 1120775 h 1277937"/>
                  <a:gd name="connsiteX333" fmla="*/ 1355725 w 1865312"/>
                  <a:gd name="connsiteY333" fmla="*/ 1125537 h 1277937"/>
                  <a:gd name="connsiteX334" fmla="*/ 1357312 w 1865312"/>
                  <a:gd name="connsiteY334" fmla="*/ 1130300 h 1277937"/>
                  <a:gd name="connsiteX335" fmla="*/ 1370012 w 1865312"/>
                  <a:gd name="connsiteY335" fmla="*/ 1147762 h 1277937"/>
                  <a:gd name="connsiteX336" fmla="*/ 1374775 w 1865312"/>
                  <a:gd name="connsiteY336" fmla="*/ 1150937 h 1277937"/>
                  <a:gd name="connsiteX337" fmla="*/ 1379537 w 1865312"/>
                  <a:gd name="connsiteY337" fmla="*/ 1157287 h 1277937"/>
                  <a:gd name="connsiteX338" fmla="*/ 1382712 w 1865312"/>
                  <a:gd name="connsiteY338" fmla="*/ 1162050 h 1277937"/>
                  <a:gd name="connsiteX339" fmla="*/ 1392237 w 1865312"/>
                  <a:gd name="connsiteY339" fmla="*/ 1169987 h 1277937"/>
                  <a:gd name="connsiteX340" fmla="*/ 1400175 w 1865312"/>
                  <a:gd name="connsiteY340" fmla="*/ 1176337 h 1277937"/>
                  <a:gd name="connsiteX341" fmla="*/ 1414462 w 1865312"/>
                  <a:gd name="connsiteY341" fmla="*/ 1189037 h 1277937"/>
                  <a:gd name="connsiteX342" fmla="*/ 1417637 w 1865312"/>
                  <a:gd name="connsiteY342" fmla="*/ 1193800 h 1277937"/>
                  <a:gd name="connsiteX343" fmla="*/ 1420812 w 1865312"/>
                  <a:gd name="connsiteY343" fmla="*/ 1200150 h 1277937"/>
                  <a:gd name="connsiteX344" fmla="*/ 1425575 w 1865312"/>
                  <a:gd name="connsiteY344" fmla="*/ 1201737 h 1277937"/>
                  <a:gd name="connsiteX345" fmla="*/ 1431925 w 1865312"/>
                  <a:gd name="connsiteY345" fmla="*/ 1214437 h 1277937"/>
                  <a:gd name="connsiteX346" fmla="*/ 1455737 w 1865312"/>
                  <a:gd name="connsiteY346" fmla="*/ 1228725 h 1277937"/>
                  <a:gd name="connsiteX347" fmla="*/ 1471612 w 1865312"/>
                  <a:gd name="connsiteY347" fmla="*/ 1233487 h 1277937"/>
                  <a:gd name="connsiteX348" fmla="*/ 1477962 w 1865312"/>
                  <a:gd name="connsiteY348" fmla="*/ 1236662 h 1277937"/>
                  <a:gd name="connsiteX349" fmla="*/ 1482725 w 1865312"/>
                  <a:gd name="connsiteY349" fmla="*/ 1239837 h 1277937"/>
                  <a:gd name="connsiteX350" fmla="*/ 1489075 w 1865312"/>
                  <a:gd name="connsiteY350" fmla="*/ 1241425 h 1277937"/>
                  <a:gd name="connsiteX351" fmla="*/ 1498600 w 1865312"/>
                  <a:gd name="connsiteY351" fmla="*/ 1244600 h 1277937"/>
                  <a:gd name="connsiteX352" fmla="*/ 1519237 w 1865312"/>
                  <a:gd name="connsiteY352" fmla="*/ 1249362 h 1277937"/>
                  <a:gd name="connsiteX353" fmla="*/ 1533525 w 1865312"/>
                  <a:gd name="connsiteY353" fmla="*/ 1254125 h 1277937"/>
                  <a:gd name="connsiteX354" fmla="*/ 1538287 w 1865312"/>
                  <a:gd name="connsiteY354" fmla="*/ 1255712 h 1277937"/>
                  <a:gd name="connsiteX355" fmla="*/ 1562100 w 1865312"/>
                  <a:gd name="connsiteY355" fmla="*/ 1258887 h 1277937"/>
                  <a:gd name="connsiteX356" fmla="*/ 1566862 w 1865312"/>
                  <a:gd name="connsiteY356" fmla="*/ 1260475 h 1277937"/>
                  <a:gd name="connsiteX357" fmla="*/ 1604962 w 1865312"/>
                  <a:gd name="connsiteY357" fmla="*/ 1260475 h 1277937"/>
                  <a:gd name="connsiteX358" fmla="*/ 1617662 w 1865312"/>
                  <a:gd name="connsiteY358" fmla="*/ 1269603 h 1277937"/>
                  <a:gd name="connsiteX359" fmla="*/ 1618853 w 1865312"/>
                  <a:gd name="connsiteY359" fmla="*/ 1262856 h 1277937"/>
                  <a:gd name="connsiteX360" fmla="*/ 1634330 w 1865312"/>
                  <a:gd name="connsiteY360" fmla="*/ 1270397 h 1277937"/>
                  <a:gd name="connsiteX361" fmla="*/ 1651000 w 1865312"/>
                  <a:gd name="connsiteY361" fmla="*/ 1262062 h 1277937"/>
                  <a:gd name="connsiteX362" fmla="*/ 1655762 w 1865312"/>
                  <a:gd name="connsiteY362" fmla="*/ 1263650 h 1277937"/>
                  <a:gd name="connsiteX363" fmla="*/ 1670050 w 1865312"/>
                  <a:gd name="connsiteY363" fmla="*/ 1266825 h 1277937"/>
                  <a:gd name="connsiteX364" fmla="*/ 1682750 w 1865312"/>
                  <a:gd name="connsiteY364" fmla="*/ 1270000 h 1277937"/>
                  <a:gd name="connsiteX365" fmla="*/ 1689100 w 1865312"/>
                  <a:gd name="connsiteY365" fmla="*/ 1271587 h 1277937"/>
                  <a:gd name="connsiteX366" fmla="*/ 1693862 w 1865312"/>
                  <a:gd name="connsiteY366" fmla="*/ 1273175 h 1277937"/>
                  <a:gd name="connsiteX367" fmla="*/ 1706562 w 1865312"/>
                  <a:gd name="connsiteY367" fmla="*/ 1274762 h 1277937"/>
                  <a:gd name="connsiteX368" fmla="*/ 1722040 w 1865312"/>
                  <a:gd name="connsiteY368" fmla="*/ 1264443 h 1277937"/>
                  <a:gd name="connsiteX369" fmla="*/ 1730375 w 1865312"/>
                  <a:gd name="connsiteY369" fmla="*/ 1273572 h 1277937"/>
                  <a:gd name="connsiteX370" fmla="*/ 1749425 w 1865312"/>
                  <a:gd name="connsiteY370" fmla="*/ 1277937 h 1277937"/>
                  <a:gd name="connsiteX371" fmla="*/ 1755775 w 1865312"/>
                  <a:gd name="connsiteY371" fmla="*/ 1276350 h 1277937"/>
                  <a:gd name="connsiteX372" fmla="*/ 1779587 w 1865312"/>
                  <a:gd name="connsiteY372" fmla="*/ 1273175 h 1277937"/>
                  <a:gd name="connsiteX373" fmla="*/ 1789112 w 1865312"/>
                  <a:gd name="connsiteY373" fmla="*/ 1270000 h 1277937"/>
                  <a:gd name="connsiteX374" fmla="*/ 1795462 w 1865312"/>
                  <a:gd name="connsiteY374" fmla="*/ 1268412 h 1277937"/>
                  <a:gd name="connsiteX375" fmla="*/ 1827212 w 1865312"/>
                  <a:gd name="connsiteY375" fmla="*/ 1266032 h 1277937"/>
                  <a:gd name="connsiteX376" fmla="*/ 1865312 w 1865312"/>
                  <a:gd name="connsiteY376" fmla="*/ 1271191 h 1277937"/>
                  <a:gd name="connsiteX377" fmla="*/ 1854199 w 1865312"/>
                  <a:gd name="connsiteY377" fmla="*/ 1259284 h 1277937"/>
                  <a:gd name="connsiteX378" fmla="*/ 1853803 w 1865312"/>
                  <a:gd name="connsiteY378" fmla="*/ 1258093 h 1277937"/>
                  <a:gd name="connsiteX0" fmla="*/ 0 w 1865312"/>
                  <a:gd name="connsiteY0" fmla="*/ 0 h 1277937"/>
                  <a:gd name="connsiteX1" fmla="*/ 4762 w 1865312"/>
                  <a:gd name="connsiteY1" fmla="*/ 12700 h 1277937"/>
                  <a:gd name="connsiteX2" fmla="*/ 6350 w 1865312"/>
                  <a:gd name="connsiteY2" fmla="*/ 22225 h 1277937"/>
                  <a:gd name="connsiteX3" fmla="*/ 7937 w 1865312"/>
                  <a:gd name="connsiteY3" fmla="*/ 49212 h 1277937"/>
                  <a:gd name="connsiteX4" fmla="*/ 11112 w 1865312"/>
                  <a:gd name="connsiteY4" fmla="*/ 96837 h 1277937"/>
                  <a:gd name="connsiteX5" fmla="*/ 12700 w 1865312"/>
                  <a:gd name="connsiteY5" fmla="*/ 165100 h 1277937"/>
                  <a:gd name="connsiteX6" fmla="*/ 14287 w 1865312"/>
                  <a:gd name="connsiteY6" fmla="*/ 223837 h 1277937"/>
                  <a:gd name="connsiteX7" fmla="*/ 17462 w 1865312"/>
                  <a:gd name="connsiteY7" fmla="*/ 236537 h 1277937"/>
                  <a:gd name="connsiteX8" fmla="*/ 20637 w 1865312"/>
                  <a:gd name="connsiteY8" fmla="*/ 280987 h 1277937"/>
                  <a:gd name="connsiteX9" fmla="*/ 22225 w 1865312"/>
                  <a:gd name="connsiteY9" fmla="*/ 409575 h 1277937"/>
                  <a:gd name="connsiteX10" fmla="*/ 25400 w 1865312"/>
                  <a:gd name="connsiteY10" fmla="*/ 460375 h 1277937"/>
                  <a:gd name="connsiteX11" fmla="*/ 26987 w 1865312"/>
                  <a:gd name="connsiteY11" fmla="*/ 517525 h 1277937"/>
                  <a:gd name="connsiteX12" fmla="*/ 31750 w 1865312"/>
                  <a:gd name="connsiteY12" fmla="*/ 520700 h 1277937"/>
                  <a:gd name="connsiteX13" fmla="*/ 33337 w 1865312"/>
                  <a:gd name="connsiteY13" fmla="*/ 525462 h 1277937"/>
                  <a:gd name="connsiteX14" fmla="*/ 34925 w 1865312"/>
                  <a:gd name="connsiteY14" fmla="*/ 536575 h 1277937"/>
                  <a:gd name="connsiteX15" fmla="*/ 36512 w 1865312"/>
                  <a:gd name="connsiteY15" fmla="*/ 555625 h 1277937"/>
                  <a:gd name="connsiteX16" fmla="*/ 38100 w 1865312"/>
                  <a:gd name="connsiteY16" fmla="*/ 563562 h 1277937"/>
                  <a:gd name="connsiteX17" fmla="*/ 39687 w 1865312"/>
                  <a:gd name="connsiteY17" fmla="*/ 574675 h 1277937"/>
                  <a:gd name="connsiteX18" fmla="*/ 42862 w 1865312"/>
                  <a:gd name="connsiteY18" fmla="*/ 582612 h 1277937"/>
                  <a:gd name="connsiteX19" fmla="*/ 44450 w 1865312"/>
                  <a:gd name="connsiteY19" fmla="*/ 595312 h 1277937"/>
                  <a:gd name="connsiteX20" fmla="*/ 46037 w 1865312"/>
                  <a:gd name="connsiteY20" fmla="*/ 603250 h 1277937"/>
                  <a:gd name="connsiteX21" fmla="*/ 47625 w 1865312"/>
                  <a:gd name="connsiteY21" fmla="*/ 612775 h 1277937"/>
                  <a:gd name="connsiteX22" fmla="*/ 49212 w 1865312"/>
                  <a:gd name="connsiteY22" fmla="*/ 661987 h 1277937"/>
                  <a:gd name="connsiteX23" fmla="*/ 50800 w 1865312"/>
                  <a:gd name="connsiteY23" fmla="*/ 673100 h 1277937"/>
                  <a:gd name="connsiteX24" fmla="*/ 55562 w 1865312"/>
                  <a:gd name="connsiteY24" fmla="*/ 703262 h 1277937"/>
                  <a:gd name="connsiteX25" fmla="*/ 57150 w 1865312"/>
                  <a:gd name="connsiteY25" fmla="*/ 733425 h 1277937"/>
                  <a:gd name="connsiteX26" fmla="*/ 61912 w 1865312"/>
                  <a:gd name="connsiteY26" fmla="*/ 771525 h 1277937"/>
                  <a:gd name="connsiteX27" fmla="*/ 65087 w 1865312"/>
                  <a:gd name="connsiteY27" fmla="*/ 784225 h 1277937"/>
                  <a:gd name="connsiteX28" fmla="*/ 66675 w 1865312"/>
                  <a:gd name="connsiteY28" fmla="*/ 790575 h 1277937"/>
                  <a:gd name="connsiteX29" fmla="*/ 69850 w 1865312"/>
                  <a:gd name="connsiteY29" fmla="*/ 795337 h 1277937"/>
                  <a:gd name="connsiteX30" fmla="*/ 73025 w 1865312"/>
                  <a:gd name="connsiteY30" fmla="*/ 804862 h 1277937"/>
                  <a:gd name="connsiteX31" fmla="*/ 77787 w 1865312"/>
                  <a:gd name="connsiteY31" fmla="*/ 815975 h 1277937"/>
                  <a:gd name="connsiteX32" fmla="*/ 82550 w 1865312"/>
                  <a:gd name="connsiteY32" fmla="*/ 817562 h 1277937"/>
                  <a:gd name="connsiteX33" fmla="*/ 98425 w 1865312"/>
                  <a:gd name="connsiteY33" fmla="*/ 814387 h 1277937"/>
                  <a:gd name="connsiteX34" fmla="*/ 104775 w 1865312"/>
                  <a:gd name="connsiteY34" fmla="*/ 804862 h 1277937"/>
                  <a:gd name="connsiteX35" fmla="*/ 112712 w 1865312"/>
                  <a:gd name="connsiteY35" fmla="*/ 795337 h 1277937"/>
                  <a:gd name="connsiteX36" fmla="*/ 122237 w 1865312"/>
                  <a:gd name="connsiteY36" fmla="*/ 785812 h 1277937"/>
                  <a:gd name="connsiteX37" fmla="*/ 127000 w 1865312"/>
                  <a:gd name="connsiteY37" fmla="*/ 776287 h 1277937"/>
                  <a:gd name="connsiteX38" fmla="*/ 134937 w 1865312"/>
                  <a:gd name="connsiteY38" fmla="*/ 766762 h 1277937"/>
                  <a:gd name="connsiteX39" fmla="*/ 139700 w 1865312"/>
                  <a:gd name="connsiteY39" fmla="*/ 757237 h 1277937"/>
                  <a:gd name="connsiteX40" fmla="*/ 144462 w 1865312"/>
                  <a:gd name="connsiteY40" fmla="*/ 747712 h 1277937"/>
                  <a:gd name="connsiteX41" fmla="*/ 149225 w 1865312"/>
                  <a:gd name="connsiteY41" fmla="*/ 742950 h 1277937"/>
                  <a:gd name="connsiteX42" fmla="*/ 153987 w 1865312"/>
                  <a:gd name="connsiteY42" fmla="*/ 736600 h 1277937"/>
                  <a:gd name="connsiteX43" fmla="*/ 157162 w 1865312"/>
                  <a:gd name="connsiteY43" fmla="*/ 731837 h 1277937"/>
                  <a:gd name="connsiteX44" fmla="*/ 163512 w 1865312"/>
                  <a:gd name="connsiteY44" fmla="*/ 727075 h 1277937"/>
                  <a:gd name="connsiteX45" fmla="*/ 165100 w 1865312"/>
                  <a:gd name="connsiteY45" fmla="*/ 722312 h 1277937"/>
                  <a:gd name="connsiteX46" fmla="*/ 169862 w 1865312"/>
                  <a:gd name="connsiteY46" fmla="*/ 719137 h 1277937"/>
                  <a:gd name="connsiteX47" fmla="*/ 174625 w 1865312"/>
                  <a:gd name="connsiteY47" fmla="*/ 714375 h 1277937"/>
                  <a:gd name="connsiteX48" fmla="*/ 176212 w 1865312"/>
                  <a:gd name="connsiteY48" fmla="*/ 709612 h 1277937"/>
                  <a:gd name="connsiteX49" fmla="*/ 180975 w 1865312"/>
                  <a:gd name="connsiteY49" fmla="*/ 706437 h 1277937"/>
                  <a:gd name="connsiteX50" fmla="*/ 192087 w 1865312"/>
                  <a:gd name="connsiteY50" fmla="*/ 700087 h 1277937"/>
                  <a:gd name="connsiteX51" fmla="*/ 195262 w 1865312"/>
                  <a:gd name="connsiteY51" fmla="*/ 695325 h 1277937"/>
                  <a:gd name="connsiteX52" fmla="*/ 204787 w 1865312"/>
                  <a:gd name="connsiteY52" fmla="*/ 692150 h 1277937"/>
                  <a:gd name="connsiteX53" fmla="*/ 222250 w 1865312"/>
                  <a:gd name="connsiteY53" fmla="*/ 688975 h 1277937"/>
                  <a:gd name="connsiteX54" fmla="*/ 228600 w 1865312"/>
                  <a:gd name="connsiteY54" fmla="*/ 687387 h 1277937"/>
                  <a:gd name="connsiteX55" fmla="*/ 244475 w 1865312"/>
                  <a:gd name="connsiteY55" fmla="*/ 684212 h 1277937"/>
                  <a:gd name="connsiteX56" fmla="*/ 249237 w 1865312"/>
                  <a:gd name="connsiteY56" fmla="*/ 681037 h 1277937"/>
                  <a:gd name="connsiteX57" fmla="*/ 276225 w 1865312"/>
                  <a:gd name="connsiteY57" fmla="*/ 674687 h 1277937"/>
                  <a:gd name="connsiteX58" fmla="*/ 292100 w 1865312"/>
                  <a:gd name="connsiteY58" fmla="*/ 660400 h 1277937"/>
                  <a:gd name="connsiteX59" fmla="*/ 293687 w 1865312"/>
                  <a:gd name="connsiteY59" fmla="*/ 655637 h 1277937"/>
                  <a:gd name="connsiteX60" fmla="*/ 304800 w 1865312"/>
                  <a:gd name="connsiteY60" fmla="*/ 644525 h 1277937"/>
                  <a:gd name="connsiteX61" fmla="*/ 306387 w 1865312"/>
                  <a:gd name="connsiteY61" fmla="*/ 639762 h 1277937"/>
                  <a:gd name="connsiteX62" fmla="*/ 309562 w 1865312"/>
                  <a:gd name="connsiteY62" fmla="*/ 635000 h 1277937"/>
                  <a:gd name="connsiteX63" fmla="*/ 311150 w 1865312"/>
                  <a:gd name="connsiteY63" fmla="*/ 628650 h 1277937"/>
                  <a:gd name="connsiteX64" fmla="*/ 312737 w 1865312"/>
                  <a:gd name="connsiteY64" fmla="*/ 623887 h 1277937"/>
                  <a:gd name="connsiteX65" fmla="*/ 314325 w 1865312"/>
                  <a:gd name="connsiteY65" fmla="*/ 617537 h 1277937"/>
                  <a:gd name="connsiteX66" fmla="*/ 319087 w 1865312"/>
                  <a:gd name="connsiteY66" fmla="*/ 608012 h 1277937"/>
                  <a:gd name="connsiteX67" fmla="*/ 323850 w 1865312"/>
                  <a:gd name="connsiteY67" fmla="*/ 598487 h 1277937"/>
                  <a:gd name="connsiteX68" fmla="*/ 325437 w 1865312"/>
                  <a:gd name="connsiteY68" fmla="*/ 592137 h 1277937"/>
                  <a:gd name="connsiteX69" fmla="*/ 327025 w 1865312"/>
                  <a:gd name="connsiteY69" fmla="*/ 587375 h 1277937"/>
                  <a:gd name="connsiteX70" fmla="*/ 331787 w 1865312"/>
                  <a:gd name="connsiteY70" fmla="*/ 566737 h 1277937"/>
                  <a:gd name="connsiteX71" fmla="*/ 333375 w 1865312"/>
                  <a:gd name="connsiteY71" fmla="*/ 546100 h 1277937"/>
                  <a:gd name="connsiteX72" fmla="*/ 334962 w 1865312"/>
                  <a:gd name="connsiteY72" fmla="*/ 530225 h 1277937"/>
                  <a:gd name="connsiteX73" fmla="*/ 336550 w 1865312"/>
                  <a:gd name="connsiteY73" fmla="*/ 503237 h 1277937"/>
                  <a:gd name="connsiteX74" fmla="*/ 339725 w 1865312"/>
                  <a:gd name="connsiteY74" fmla="*/ 493712 h 1277937"/>
                  <a:gd name="connsiteX75" fmla="*/ 341312 w 1865312"/>
                  <a:gd name="connsiteY75" fmla="*/ 487362 h 1277937"/>
                  <a:gd name="connsiteX76" fmla="*/ 347662 w 1865312"/>
                  <a:gd name="connsiteY76" fmla="*/ 477837 h 1277937"/>
                  <a:gd name="connsiteX77" fmla="*/ 350837 w 1865312"/>
                  <a:gd name="connsiteY77" fmla="*/ 468312 h 1277937"/>
                  <a:gd name="connsiteX78" fmla="*/ 352425 w 1865312"/>
                  <a:gd name="connsiteY78" fmla="*/ 461962 h 1277937"/>
                  <a:gd name="connsiteX79" fmla="*/ 345281 w 1865312"/>
                  <a:gd name="connsiteY79" fmla="*/ 450453 h 1277937"/>
                  <a:gd name="connsiteX80" fmla="*/ 347265 w 1865312"/>
                  <a:gd name="connsiteY80" fmla="*/ 446087 h 1277937"/>
                  <a:gd name="connsiteX81" fmla="*/ 348854 w 1865312"/>
                  <a:gd name="connsiteY81" fmla="*/ 443706 h 1277937"/>
                  <a:gd name="connsiteX82" fmla="*/ 355600 w 1865312"/>
                  <a:gd name="connsiteY82" fmla="*/ 421084 h 1277937"/>
                  <a:gd name="connsiteX83" fmla="*/ 368300 w 1865312"/>
                  <a:gd name="connsiteY83" fmla="*/ 392112 h 1277937"/>
                  <a:gd name="connsiteX84" fmla="*/ 371475 w 1865312"/>
                  <a:gd name="connsiteY84" fmla="*/ 381000 h 1277937"/>
                  <a:gd name="connsiteX85" fmla="*/ 374650 w 1865312"/>
                  <a:gd name="connsiteY85" fmla="*/ 368300 h 1277937"/>
                  <a:gd name="connsiteX86" fmla="*/ 379412 w 1865312"/>
                  <a:gd name="connsiteY86" fmla="*/ 339725 h 1277937"/>
                  <a:gd name="connsiteX87" fmla="*/ 381000 w 1865312"/>
                  <a:gd name="connsiteY87" fmla="*/ 333375 h 1277937"/>
                  <a:gd name="connsiteX88" fmla="*/ 384175 w 1865312"/>
                  <a:gd name="connsiteY88" fmla="*/ 328612 h 1277937"/>
                  <a:gd name="connsiteX89" fmla="*/ 385762 w 1865312"/>
                  <a:gd name="connsiteY89" fmla="*/ 322262 h 1277937"/>
                  <a:gd name="connsiteX90" fmla="*/ 388937 w 1865312"/>
                  <a:gd name="connsiteY90" fmla="*/ 300037 h 1277937"/>
                  <a:gd name="connsiteX91" fmla="*/ 392112 w 1865312"/>
                  <a:gd name="connsiteY91" fmla="*/ 290512 h 1277937"/>
                  <a:gd name="connsiteX92" fmla="*/ 396875 w 1865312"/>
                  <a:gd name="connsiteY92" fmla="*/ 285750 h 1277937"/>
                  <a:gd name="connsiteX93" fmla="*/ 400050 w 1865312"/>
                  <a:gd name="connsiteY93" fmla="*/ 276225 h 1277937"/>
                  <a:gd name="connsiteX94" fmla="*/ 401637 w 1865312"/>
                  <a:gd name="connsiteY94" fmla="*/ 271462 h 1277937"/>
                  <a:gd name="connsiteX95" fmla="*/ 406400 w 1865312"/>
                  <a:gd name="connsiteY95" fmla="*/ 255587 h 1277937"/>
                  <a:gd name="connsiteX96" fmla="*/ 409575 w 1865312"/>
                  <a:gd name="connsiteY96" fmla="*/ 250825 h 1277937"/>
                  <a:gd name="connsiteX97" fmla="*/ 412750 w 1865312"/>
                  <a:gd name="connsiteY97" fmla="*/ 241300 h 1277937"/>
                  <a:gd name="connsiteX98" fmla="*/ 415925 w 1865312"/>
                  <a:gd name="connsiteY98" fmla="*/ 230187 h 1277937"/>
                  <a:gd name="connsiteX99" fmla="*/ 419100 w 1865312"/>
                  <a:gd name="connsiteY99" fmla="*/ 209550 h 1277937"/>
                  <a:gd name="connsiteX100" fmla="*/ 423862 w 1865312"/>
                  <a:gd name="connsiteY100" fmla="*/ 198437 h 1277937"/>
                  <a:gd name="connsiteX101" fmla="*/ 427037 w 1865312"/>
                  <a:gd name="connsiteY101" fmla="*/ 193675 h 1277937"/>
                  <a:gd name="connsiteX102" fmla="*/ 430212 w 1865312"/>
                  <a:gd name="connsiteY102" fmla="*/ 184150 h 1277937"/>
                  <a:gd name="connsiteX103" fmla="*/ 436562 w 1865312"/>
                  <a:gd name="connsiteY103" fmla="*/ 171450 h 1277937"/>
                  <a:gd name="connsiteX104" fmla="*/ 439737 w 1865312"/>
                  <a:gd name="connsiteY104" fmla="*/ 166687 h 1277937"/>
                  <a:gd name="connsiteX105" fmla="*/ 442912 w 1865312"/>
                  <a:gd name="connsiteY105" fmla="*/ 160337 h 1277937"/>
                  <a:gd name="connsiteX106" fmla="*/ 449262 w 1865312"/>
                  <a:gd name="connsiteY106" fmla="*/ 155575 h 1277937"/>
                  <a:gd name="connsiteX107" fmla="*/ 458787 w 1865312"/>
                  <a:gd name="connsiteY107" fmla="*/ 149225 h 1277937"/>
                  <a:gd name="connsiteX108" fmla="*/ 461962 w 1865312"/>
                  <a:gd name="connsiteY108" fmla="*/ 144462 h 1277937"/>
                  <a:gd name="connsiteX109" fmla="*/ 466725 w 1865312"/>
                  <a:gd name="connsiteY109" fmla="*/ 141287 h 1277937"/>
                  <a:gd name="connsiteX110" fmla="*/ 471487 w 1865312"/>
                  <a:gd name="connsiteY110" fmla="*/ 131762 h 1277937"/>
                  <a:gd name="connsiteX111" fmla="*/ 481012 w 1865312"/>
                  <a:gd name="connsiteY111" fmla="*/ 128587 h 1277937"/>
                  <a:gd name="connsiteX112" fmla="*/ 490537 w 1865312"/>
                  <a:gd name="connsiteY112" fmla="*/ 123825 h 1277937"/>
                  <a:gd name="connsiteX113" fmla="*/ 493712 w 1865312"/>
                  <a:gd name="connsiteY113" fmla="*/ 119062 h 1277937"/>
                  <a:gd name="connsiteX114" fmla="*/ 509587 w 1865312"/>
                  <a:gd name="connsiteY114" fmla="*/ 115887 h 1277937"/>
                  <a:gd name="connsiteX115" fmla="*/ 531812 w 1865312"/>
                  <a:gd name="connsiteY115" fmla="*/ 117475 h 1277937"/>
                  <a:gd name="connsiteX116" fmla="*/ 533400 w 1865312"/>
                  <a:gd name="connsiteY116" fmla="*/ 122237 h 1277937"/>
                  <a:gd name="connsiteX117" fmla="*/ 544512 w 1865312"/>
                  <a:gd name="connsiteY117" fmla="*/ 127000 h 1277937"/>
                  <a:gd name="connsiteX118" fmla="*/ 547687 w 1865312"/>
                  <a:gd name="connsiteY118" fmla="*/ 133350 h 1277937"/>
                  <a:gd name="connsiteX119" fmla="*/ 552450 w 1865312"/>
                  <a:gd name="connsiteY119" fmla="*/ 136525 h 1277937"/>
                  <a:gd name="connsiteX120" fmla="*/ 555625 w 1865312"/>
                  <a:gd name="connsiteY120" fmla="*/ 141287 h 1277937"/>
                  <a:gd name="connsiteX121" fmla="*/ 560387 w 1865312"/>
                  <a:gd name="connsiteY121" fmla="*/ 157162 h 1277937"/>
                  <a:gd name="connsiteX122" fmla="*/ 561975 w 1865312"/>
                  <a:gd name="connsiteY122" fmla="*/ 161925 h 1277937"/>
                  <a:gd name="connsiteX123" fmla="*/ 565150 w 1865312"/>
                  <a:gd name="connsiteY123" fmla="*/ 168275 h 1277937"/>
                  <a:gd name="connsiteX124" fmla="*/ 566737 w 1865312"/>
                  <a:gd name="connsiteY124" fmla="*/ 176212 h 1277937"/>
                  <a:gd name="connsiteX125" fmla="*/ 568325 w 1865312"/>
                  <a:gd name="connsiteY125" fmla="*/ 182562 h 1277937"/>
                  <a:gd name="connsiteX126" fmla="*/ 569912 w 1865312"/>
                  <a:gd name="connsiteY126" fmla="*/ 192087 h 1277937"/>
                  <a:gd name="connsiteX127" fmla="*/ 571500 w 1865312"/>
                  <a:gd name="connsiteY127" fmla="*/ 203200 h 1277937"/>
                  <a:gd name="connsiteX128" fmla="*/ 574675 w 1865312"/>
                  <a:gd name="connsiteY128" fmla="*/ 217487 h 1277937"/>
                  <a:gd name="connsiteX129" fmla="*/ 577850 w 1865312"/>
                  <a:gd name="connsiteY129" fmla="*/ 222250 h 1277937"/>
                  <a:gd name="connsiteX130" fmla="*/ 579437 w 1865312"/>
                  <a:gd name="connsiteY130" fmla="*/ 230187 h 1277937"/>
                  <a:gd name="connsiteX131" fmla="*/ 581025 w 1865312"/>
                  <a:gd name="connsiteY131" fmla="*/ 234950 h 1277937"/>
                  <a:gd name="connsiteX132" fmla="*/ 582612 w 1865312"/>
                  <a:gd name="connsiteY132" fmla="*/ 242887 h 1277937"/>
                  <a:gd name="connsiteX133" fmla="*/ 585787 w 1865312"/>
                  <a:gd name="connsiteY133" fmla="*/ 252412 h 1277937"/>
                  <a:gd name="connsiteX134" fmla="*/ 587375 w 1865312"/>
                  <a:gd name="connsiteY134" fmla="*/ 258762 h 1277937"/>
                  <a:gd name="connsiteX135" fmla="*/ 592137 w 1865312"/>
                  <a:gd name="connsiteY135" fmla="*/ 269875 h 1277937"/>
                  <a:gd name="connsiteX136" fmla="*/ 593725 w 1865312"/>
                  <a:gd name="connsiteY136" fmla="*/ 279400 h 1277937"/>
                  <a:gd name="connsiteX137" fmla="*/ 595312 w 1865312"/>
                  <a:gd name="connsiteY137" fmla="*/ 284162 h 1277937"/>
                  <a:gd name="connsiteX138" fmla="*/ 598487 w 1865312"/>
                  <a:gd name="connsiteY138" fmla="*/ 295275 h 1277937"/>
                  <a:gd name="connsiteX139" fmla="*/ 604837 w 1865312"/>
                  <a:gd name="connsiteY139" fmla="*/ 304800 h 1277937"/>
                  <a:gd name="connsiteX140" fmla="*/ 609600 w 1865312"/>
                  <a:gd name="connsiteY140" fmla="*/ 314325 h 1277937"/>
                  <a:gd name="connsiteX141" fmla="*/ 614362 w 1865312"/>
                  <a:gd name="connsiteY141" fmla="*/ 330200 h 1277937"/>
                  <a:gd name="connsiteX142" fmla="*/ 612378 w 1865312"/>
                  <a:gd name="connsiteY142" fmla="*/ 344487 h 1277937"/>
                  <a:gd name="connsiteX143" fmla="*/ 623887 w 1865312"/>
                  <a:gd name="connsiteY143" fmla="*/ 361950 h 1277937"/>
                  <a:gd name="connsiteX144" fmla="*/ 625475 w 1865312"/>
                  <a:gd name="connsiteY144" fmla="*/ 366712 h 1277937"/>
                  <a:gd name="connsiteX145" fmla="*/ 624681 w 1865312"/>
                  <a:gd name="connsiteY145" fmla="*/ 376634 h 1277937"/>
                  <a:gd name="connsiteX146" fmla="*/ 630237 w 1865312"/>
                  <a:gd name="connsiteY146" fmla="*/ 379412 h 1277937"/>
                  <a:gd name="connsiteX147" fmla="*/ 635000 w 1865312"/>
                  <a:gd name="connsiteY147" fmla="*/ 395287 h 1277937"/>
                  <a:gd name="connsiteX148" fmla="*/ 638175 w 1865312"/>
                  <a:gd name="connsiteY148" fmla="*/ 404812 h 1277937"/>
                  <a:gd name="connsiteX149" fmla="*/ 642937 w 1865312"/>
                  <a:gd name="connsiteY149" fmla="*/ 419100 h 1277937"/>
                  <a:gd name="connsiteX150" fmla="*/ 644525 w 1865312"/>
                  <a:gd name="connsiteY150" fmla="*/ 425450 h 1277937"/>
                  <a:gd name="connsiteX151" fmla="*/ 647700 w 1865312"/>
                  <a:gd name="connsiteY151" fmla="*/ 434975 h 1277937"/>
                  <a:gd name="connsiteX152" fmla="*/ 652462 w 1865312"/>
                  <a:gd name="connsiteY152" fmla="*/ 452437 h 1277937"/>
                  <a:gd name="connsiteX153" fmla="*/ 654050 w 1865312"/>
                  <a:gd name="connsiteY153" fmla="*/ 465137 h 1277937"/>
                  <a:gd name="connsiteX154" fmla="*/ 657225 w 1865312"/>
                  <a:gd name="connsiteY154" fmla="*/ 469900 h 1277937"/>
                  <a:gd name="connsiteX155" fmla="*/ 663575 w 1865312"/>
                  <a:gd name="connsiteY155" fmla="*/ 479425 h 1277937"/>
                  <a:gd name="connsiteX156" fmla="*/ 671512 w 1865312"/>
                  <a:gd name="connsiteY156" fmla="*/ 492125 h 1277937"/>
                  <a:gd name="connsiteX157" fmla="*/ 674687 w 1865312"/>
                  <a:gd name="connsiteY157" fmla="*/ 508000 h 1277937"/>
                  <a:gd name="connsiteX158" fmla="*/ 677862 w 1865312"/>
                  <a:gd name="connsiteY158" fmla="*/ 514350 h 1277937"/>
                  <a:gd name="connsiteX159" fmla="*/ 682625 w 1865312"/>
                  <a:gd name="connsiteY159" fmla="*/ 515937 h 1277937"/>
                  <a:gd name="connsiteX160" fmla="*/ 687387 w 1865312"/>
                  <a:gd name="connsiteY160" fmla="*/ 520700 h 1277937"/>
                  <a:gd name="connsiteX161" fmla="*/ 690562 w 1865312"/>
                  <a:gd name="connsiteY161" fmla="*/ 527050 h 1277937"/>
                  <a:gd name="connsiteX162" fmla="*/ 695325 w 1865312"/>
                  <a:gd name="connsiteY162" fmla="*/ 528637 h 1277937"/>
                  <a:gd name="connsiteX163" fmla="*/ 698500 w 1865312"/>
                  <a:gd name="connsiteY163" fmla="*/ 533400 h 1277937"/>
                  <a:gd name="connsiteX164" fmla="*/ 709612 w 1865312"/>
                  <a:gd name="connsiteY164" fmla="*/ 536575 h 1277937"/>
                  <a:gd name="connsiteX165" fmla="*/ 717550 w 1865312"/>
                  <a:gd name="connsiteY165" fmla="*/ 534987 h 1277937"/>
                  <a:gd name="connsiteX166" fmla="*/ 722312 w 1865312"/>
                  <a:gd name="connsiteY166" fmla="*/ 533400 h 1277937"/>
                  <a:gd name="connsiteX167" fmla="*/ 723900 w 1865312"/>
                  <a:gd name="connsiteY167" fmla="*/ 525462 h 1277937"/>
                  <a:gd name="connsiteX168" fmla="*/ 731837 w 1865312"/>
                  <a:gd name="connsiteY168" fmla="*/ 517525 h 1277937"/>
                  <a:gd name="connsiteX169" fmla="*/ 736600 w 1865312"/>
                  <a:gd name="connsiteY169" fmla="*/ 512762 h 1277937"/>
                  <a:gd name="connsiteX170" fmla="*/ 742950 w 1865312"/>
                  <a:gd name="connsiteY170" fmla="*/ 503237 h 1277937"/>
                  <a:gd name="connsiteX171" fmla="*/ 744537 w 1865312"/>
                  <a:gd name="connsiteY171" fmla="*/ 498475 h 1277937"/>
                  <a:gd name="connsiteX172" fmla="*/ 749300 w 1865312"/>
                  <a:gd name="connsiteY172" fmla="*/ 495300 h 1277937"/>
                  <a:gd name="connsiteX173" fmla="*/ 752475 w 1865312"/>
                  <a:gd name="connsiteY173" fmla="*/ 490537 h 1277937"/>
                  <a:gd name="connsiteX174" fmla="*/ 754062 w 1865312"/>
                  <a:gd name="connsiteY174" fmla="*/ 485775 h 1277937"/>
                  <a:gd name="connsiteX175" fmla="*/ 762000 w 1865312"/>
                  <a:gd name="connsiteY175" fmla="*/ 476250 h 1277937"/>
                  <a:gd name="connsiteX176" fmla="*/ 765175 w 1865312"/>
                  <a:gd name="connsiteY176" fmla="*/ 465137 h 1277937"/>
                  <a:gd name="connsiteX177" fmla="*/ 768350 w 1865312"/>
                  <a:gd name="connsiteY177" fmla="*/ 460375 h 1277937"/>
                  <a:gd name="connsiteX178" fmla="*/ 774700 w 1865312"/>
                  <a:gd name="connsiteY178" fmla="*/ 452437 h 1277937"/>
                  <a:gd name="connsiteX179" fmla="*/ 779462 w 1865312"/>
                  <a:gd name="connsiteY179" fmla="*/ 441325 h 1277937"/>
                  <a:gd name="connsiteX180" fmla="*/ 782637 w 1865312"/>
                  <a:gd name="connsiteY180" fmla="*/ 436562 h 1277937"/>
                  <a:gd name="connsiteX181" fmla="*/ 784225 w 1865312"/>
                  <a:gd name="connsiteY181" fmla="*/ 431800 h 1277937"/>
                  <a:gd name="connsiteX182" fmla="*/ 788987 w 1865312"/>
                  <a:gd name="connsiteY182" fmla="*/ 428625 h 1277937"/>
                  <a:gd name="connsiteX183" fmla="*/ 792162 w 1865312"/>
                  <a:gd name="connsiteY183" fmla="*/ 419100 h 1277937"/>
                  <a:gd name="connsiteX184" fmla="*/ 793750 w 1865312"/>
                  <a:gd name="connsiteY184" fmla="*/ 414337 h 1277937"/>
                  <a:gd name="connsiteX185" fmla="*/ 795337 w 1865312"/>
                  <a:gd name="connsiteY185" fmla="*/ 407987 h 1277937"/>
                  <a:gd name="connsiteX186" fmla="*/ 800100 w 1865312"/>
                  <a:gd name="connsiteY186" fmla="*/ 393700 h 1277937"/>
                  <a:gd name="connsiteX187" fmla="*/ 804862 w 1865312"/>
                  <a:gd name="connsiteY187" fmla="*/ 379412 h 1277937"/>
                  <a:gd name="connsiteX188" fmla="*/ 806450 w 1865312"/>
                  <a:gd name="connsiteY188" fmla="*/ 374650 h 1277937"/>
                  <a:gd name="connsiteX189" fmla="*/ 808037 w 1865312"/>
                  <a:gd name="connsiteY189" fmla="*/ 368300 h 1277937"/>
                  <a:gd name="connsiteX190" fmla="*/ 809625 w 1865312"/>
                  <a:gd name="connsiteY190" fmla="*/ 363537 h 1277937"/>
                  <a:gd name="connsiteX191" fmla="*/ 811212 w 1865312"/>
                  <a:gd name="connsiteY191" fmla="*/ 355600 h 1277937"/>
                  <a:gd name="connsiteX192" fmla="*/ 814387 w 1865312"/>
                  <a:gd name="connsiteY192" fmla="*/ 349250 h 1277937"/>
                  <a:gd name="connsiteX193" fmla="*/ 815975 w 1865312"/>
                  <a:gd name="connsiteY193" fmla="*/ 341312 h 1277937"/>
                  <a:gd name="connsiteX194" fmla="*/ 817562 w 1865312"/>
                  <a:gd name="connsiteY194" fmla="*/ 336550 h 1277937"/>
                  <a:gd name="connsiteX195" fmla="*/ 822325 w 1865312"/>
                  <a:gd name="connsiteY195" fmla="*/ 319087 h 1277937"/>
                  <a:gd name="connsiteX196" fmla="*/ 823912 w 1865312"/>
                  <a:gd name="connsiteY196" fmla="*/ 314325 h 1277937"/>
                  <a:gd name="connsiteX197" fmla="*/ 831850 w 1865312"/>
                  <a:gd name="connsiteY197" fmla="*/ 303212 h 1277937"/>
                  <a:gd name="connsiteX198" fmla="*/ 833437 w 1865312"/>
                  <a:gd name="connsiteY198" fmla="*/ 296862 h 1277937"/>
                  <a:gd name="connsiteX199" fmla="*/ 833437 w 1865312"/>
                  <a:gd name="connsiteY199" fmla="*/ 292100 h 1277937"/>
                  <a:gd name="connsiteX200" fmla="*/ 835025 w 1865312"/>
                  <a:gd name="connsiteY200" fmla="*/ 285750 h 1277937"/>
                  <a:gd name="connsiteX201" fmla="*/ 839787 w 1865312"/>
                  <a:gd name="connsiteY201" fmla="*/ 280987 h 1277937"/>
                  <a:gd name="connsiteX202" fmla="*/ 844550 w 1865312"/>
                  <a:gd name="connsiteY202" fmla="*/ 274637 h 1277937"/>
                  <a:gd name="connsiteX203" fmla="*/ 846137 w 1865312"/>
                  <a:gd name="connsiteY203" fmla="*/ 269875 h 1277937"/>
                  <a:gd name="connsiteX204" fmla="*/ 847725 w 1865312"/>
                  <a:gd name="connsiteY204" fmla="*/ 263525 h 1277937"/>
                  <a:gd name="connsiteX205" fmla="*/ 855662 w 1865312"/>
                  <a:gd name="connsiteY205" fmla="*/ 254000 h 1277937"/>
                  <a:gd name="connsiteX206" fmla="*/ 857250 w 1865312"/>
                  <a:gd name="connsiteY206" fmla="*/ 249237 h 1277937"/>
                  <a:gd name="connsiteX207" fmla="*/ 866775 w 1865312"/>
                  <a:gd name="connsiteY207" fmla="*/ 239712 h 1277937"/>
                  <a:gd name="connsiteX208" fmla="*/ 869950 w 1865312"/>
                  <a:gd name="connsiteY208" fmla="*/ 230187 h 1277937"/>
                  <a:gd name="connsiteX209" fmla="*/ 873125 w 1865312"/>
                  <a:gd name="connsiteY209" fmla="*/ 219075 h 1277937"/>
                  <a:gd name="connsiteX210" fmla="*/ 879475 w 1865312"/>
                  <a:gd name="connsiteY210" fmla="*/ 209550 h 1277937"/>
                  <a:gd name="connsiteX211" fmla="*/ 881062 w 1865312"/>
                  <a:gd name="connsiteY211" fmla="*/ 204787 h 1277937"/>
                  <a:gd name="connsiteX212" fmla="*/ 884237 w 1865312"/>
                  <a:gd name="connsiteY212" fmla="*/ 193675 h 1277937"/>
                  <a:gd name="connsiteX213" fmla="*/ 887412 w 1865312"/>
                  <a:gd name="connsiteY213" fmla="*/ 188912 h 1277937"/>
                  <a:gd name="connsiteX214" fmla="*/ 889000 w 1865312"/>
                  <a:gd name="connsiteY214" fmla="*/ 184150 h 1277937"/>
                  <a:gd name="connsiteX215" fmla="*/ 895350 w 1865312"/>
                  <a:gd name="connsiteY215" fmla="*/ 174625 h 1277937"/>
                  <a:gd name="connsiteX216" fmla="*/ 900112 w 1865312"/>
                  <a:gd name="connsiteY216" fmla="*/ 165100 h 1277937"/>
                  <a:gd name="connsiteX217" fmla="*/ 903287 w 1865312"/>
                  <a:gd name="connsiteY217" fmla="*/ 158750 h 1277937"/>
                  <a:gd name="connsiteX218" fmla="*/ 908050 w 1865312"/>
                  <a:gd name="connsiteY218" fmla="*/ 155575 h 1277937"/>
                  <a:gd name="connsiteX219" fmla="*/ 919162 w 1865312"/>
                  <a:gd name="connsiteY219" fmla="*/ 142875 h 1277937"/>
                  <a:gd name="connsiteX220" fmla="*/ 927100 w 1865312"/>
                  <a:gd name="connsiteY220" fmla="*/ 131762 h 1277937"/>
                  <a:gd name="connsiteX221" fmla="*/ 931862 w 1865312"/>
                  <a:gd name="connsiteY221" fmla="*/ 130175 h 1277937"/>
                  <a:gd name="connsiteX222" fmla="*/ 947737 w 1865312"/>
                  <a:gd name="connsiteY222" fmla="*/ 119062 h 1277937"/>
                  <a:gd name="connsiteX223" fmla="*/ 958850 w 1865312"/>
                  <a:gd name="connsiteY223" fmla="*/ 111125 h 1277937"/>
                  <a:gd name="connsiteX224" fmla="*/ 962025 w 1865312"/>
                  <a:gd name="connsiteY224" fmla="*/ 106362 h 1277937"/>
                  <a:gd name="connsiteX225" fmla="*/ 976312 w 1865312"/>
                  <a:gd name="connsiteY225" fmla="*/ 100012 h 1277937"/>
                  <a:gd name="connsiteX226" fmla="*/ 981075 w 1865312"/>
                  <a:gd name="connsiteY226" fmla="*/ 98425 h 1277937"/>
                  <a:gd name="connsiteX227" fmla="*/ 1004887 w 1865312"/>
                  <a:gd name="connsiteY227" fmla="*/ 100012 h 1277937"/>
                  <a:gd name="connsiteX228" fmla="*/ 1017587 w 1865312"/>
                  <a:gd name="connsiteY228" fmla="*/ 107950 h 1277937"/>
                  <a:gd name="connsiteX229" fmla="*/ 1020762 w 1865312"/>
                  <a:gd name="connsiteY229" fmla="*/ 112712 h 1277937"/>
                  <a:gd name="connsiteX230" fmla="*/ 1025525 w 1865312"/>
                  <a:gd name="connsiteY230" fmla="*/ 114300 h 1277937"/>
                  <a:gd name="connsiteX231" fmla="*/ 1030287 w 1865312"/>
                  <a:gd name="connsiteY231" fmla="*/ 117475 h 1277937"/>
                  <a:gd name="connsiteX232" fmla="*/ 1033462 w 1865312"/>
                  <a:gd name="connsiteY232" fmla="*/ 122237 h 1277937"/>
                  <a:gd name="connsiteX233" fmla="*/ 1038225 w 1865312"/>
                  <a:gd name="connsiteY233" fmla="*/ 123825 h 1277937"/>
                  <a:gd name="connsiteX234" fmla="*/ 1039812 w 1865312"/>
                  <a:gd name="connsiteY234" fmla="*/ 128587 h 1277937"/>
                  <a:gd name="connsiteX235" fmla="*/ 1049337 w 1865312"/>
                  <a:gd name="connsiteY235" fmla="*/ 138112 h 1277937"/>
                  <a:gd name="connsiteX236" fmla="*/ 1052512 w 1865312"/>
                  <a:gd name="connsiteY236" fmla="*/ 142875 h 1277937"/>
                  <a:gd name="connsiteX237" fmla="*/ 1054100 w 1865312"/>
                  <a:gd name="connsiteY237" fmla="*/ 147637 h 1277937"/>
                  <a:gd name="connsiteX238" fmla="*/ 1058862 w 1865312"/>
                  <a:gd name="connsiteY238" fmla="*/ 150812 h 1277937"/>
                  <a:gd name="connsiteX239" fmla="*/ 1063625 w 1865312"/>
                  <a:gd name="connsiteY239" fmla="*/ 168275 h 1277937"/>
                  <a:gd name="connsiteX240" fmla="*/ 1065212 w 1865312"/>
                  <a:gd name="connsiteY240" fmla="*/ 173037 h 1277937"/>
                  <a:gd name="connsiteX241" fmla="*/ 1068387 w 1865312"/>
                  <a:gd name="connsiteY241" fmla="*/ 177800 h 1277937"/>
                  <a:gd name="connsiteX242" fmla="*/ 1071562 w 1865312"/>
                  <a:gd name="connsiteY242" fmla="*/ 187325 h 1277937"/>
                  <a:gd name="connsiteX243" fmla="*/ 1073150 w 1865312"/>
                  <a:gd name="connsiteY243" fmla="*/ 192087 h 1277937"/>
                  <a:gd name="connsiteX244" fmla="*/ 1076325 w 1865312"/>
                  <a:gd name="connsiteY244" fmla="*/ 196850 h 1277937"/>
                  <a:gd name="connsiteX245" fmla="*/ 1077912 w 1865312"/>
                  <a:gd name="connsiteY245" fmla="*/ 201612 h 1277937"/>
                  <a:gd name="connsiteX246" fmla="*/ 1081087 w 1865312"/>
                  <a:gd name="connsiteY246" fmla="*/ 206375 h 1277937"/>
                  <a:gd name="connsiteX247" fmla="*/ 1082675 w 1865312"/>
                  <a:gd name="connsiteY247" fmla="*/ 212725 h 1277937"/>
                  <a:gd name="connsiteX248" fmla="*/ 1084262 w 1865312"/>
                  <a:gd name="connsiteY248" fmla="*/ 217487 h 1277937"/>
                  <a:gd name="connsiteX249" fmla="*/ 1090612 w 1865312"/>
                  <a:gd name="connsiteY249" fmla="*/ 242887 h 1277937"/>
                  <a:gd name="connsiteX250" fmla="*/ 1092200 w 1865312"/>
                  <a:gd name="connsiteY250" fmla="*/ 249237 h 1277937"/>
                  <a:gd name="connsiteX251" fmla="*/ 1093787 w 1865312"/>
                  <a:gd name="connsiteY251" fmla="*/ 257175 h 1277937"/>
                  <a:gd name="connsiteX252" fmla="*/ 1095375 w 1865312"/>
                  <a:gd name="connsiteY252" fmla="*/ 261937 h 1277937"/>
                  <a:gd name="connsiteX253" fmla="*/ 1096962 w 1865312"/>
                  <a:gd name="connsiteY253" fmla="*/ 268287 h 1277937"/>
                  <a:gd name="connsiteX254" fmla="*/ 1104900 w 1865312"/>
                  <a:gd name="connsiteY254" fmla="*/ 290512 h 1277937"/>
                  <a:gd name="connsiteX255" fmla="*/ 1106487 w 1865312"/>
                  <a:gd name="connsiteY255" fmla="*/ 296862 h 1277937"/>
                  <a:gd name="connsiteX256" fmla="*/ 1108075 w 1865312"/>
                  <a:gd name="connsiteY256" fmla="*/ 301625 h 1277937"/>
                  <a:gd name="connsiteX257" fmla="*/ 1112837 w 1865312"/>
                  <a:gd name="connsiteY257" fmla="*/ 319087 h 1277937"/>
                  <a:gd name="connsiteX258" fmla="*/ 1116012 w 1865312"/>
                  <a:gd name="connsiteY258" fmla="*/ 323850 h 1277937"/>
                  <a:gd name="connsiteX259" fmla="*/ 1117600 w 1865312"/>
                  <a:gd name="connsiteY259" fmla="*/ 330200 h 1277937"/>
                  <a:gd name="connsiteX260" fmla="*/ 1120775 w 1865312"/>
                  <a:gd name="connsiteY260" fmla="*/ 339725 h 1277937"/>
                  <a:gd name="connsiteX261" fmla="*/ 1123950 w 1865312"/>
                  <a:gd name="connsiteY261" fmla="*/ 352425 h 1277937"/>
                  <a:gd name="connsiteX262" fmla="*/ 1125537 w 1865312"/>
                  <a:gd name="connsiteY262" fmla="*/ 363537 h 1277937"/>
                  <a:gd name="connsiteX263" fmla="*/ 1128712 w 1865312"/>
                  <a:gd name="connsiteY263" fmla="*/ 374650 h 1277937"/>
                  <a:gd name="connsiteX264" fmla="*/ 1125537 w 1865312"/>
                  <a:gd name="connsiteY264" fmla="*/ 384175 h 1277937"/>
                  <a:gd name="connsiteX265" fmla="*/ 1127523 w 1865312"/>
                  <a:gd name="connsiteY265" fmla="*/ 383778 h 1277937"/>
                  <a:gd name="connsiteX266" fmla="*/ 1127124 w 1865312"/>
                  <a:gd name="connsiteY266" fmla="*/ 407987 h 1277937"/>
                  <a:gd name="connsiteX267" fmla="*/ 1129506 w 1865312"/>
                  <a:gd name="connsiteY267" fmla="*/ 411560 h 1277937"/>
                  <a:gd name="connsiteX268" fmla="*/ 1136650 w 1865312"/>
                  <a:gd name="connsiteY268" fmla="*/ 412750 h 1277937"/>
                  <a:gd name="connsiteX269" fmla="*/ 1135062 w 1865312"/>
                  <a:gd name="connsiteY269" fmla="*/ 427037 h 1277937"/>
                  <a:gd name="connsiteX270" fmla="*/ 1146175 w 1865312"/>
                  <a:gd name="connsiteY270" fmla="*/ 428624 h 1277937"/>
                  <a:gd name="connsiteX271" fmla="*/ 1141015 w 1865312"/>
                  <a:gd name="connsiteY271" fmla="*/ 448865 h 1277937"/>
                  <a:gd name="connsiteX272" fmla="*/ 1146174 w 1865312"/>
                  <a:gd name="connsiteY272" fmla="*/ 458391 h 1277937"/>
                  <a:gd name="connsiteX273" fmla="*/ 1146175 w 1865312"/>
                  <a:gd name="connsiteY273" fmla="*/ 471487 h 1277937"/>
                  <a:gd name="connsiteX274" fmla="*/ 1147762 w 1865312"/>
                  <a:gd name="connsiteY274" fmla="*/ 476250 h 1277937"/>
                  <a:gd name="connsiteX275" fmla="*/ 1149350 w 1865312"/>
                  <a:gd name="connsiteY275" fmla="*/ 481012 h 1277937"/>
                  <a:gd name="connsiteX276" fmla="*/ 1150937 w 1865312"/>
                  <a:gd name="connsiteY276" fmla="*/ 487362 h 1277937"/>
                  <a:gd name="connsiteX277" fmla="*/ 1154112 w 1865312"/>
                  <a:gd name="connsiteY277" fmla="*/ 492125 h 1277937"/>
                  <a:gd name="connsiteX278" fmla="*/ 1157287 w 1865312"/>
                  <a:gd name="connsiteY278" fmla="*/ 501650 h 1277937"/>
                  <a:gd name="connsiteX279" fmla="*/ 1162050 w 1865312"/>
                  <a:gd name="connsiteY279" fmla="*/ 517525 h 1277937"/>
                  <a:gd name="connsiteX280" fmla="*/ 1165225 w 1865312"/>
                  <a:gd name="connsiteY280" fmla="*/ 531812 h 1277937"/>
                  <a:gd name="connsiteX281" fmla="*/ 1162447 w 1865312"/>
                  <a:gd name="connsiteY281" fmla="*/ 546100 h 1277937"/>
                  <a:gd name="connsiteX282" fmla="*/ 1171575 w 1865312"/>
                  <a:gd name="connsiteY282" fmla="*/ 571500 h 1277937"/>
                  <a:gd name="connsiteX283" fmla="*/ 1173162 w 1865312"/>
                  <a:gd name="connsiteY283" fmla="*/ 576262 h 1277937"/>
                  <a:gd name="connsiteX284" fmla="*/ 1176337 w 1865312"/>
                  <a:gd name="connsiteY284" fmla="*/ 592137 h 1277937"/>
                  <a:gd name="connsiteX285" fmla="*/ 1177925 w 1865312"/>
                  <a:gd name="connsiteY285" fmla="*/ 596900 h 1277937"/>
                  <a:gd name="connsiteX286" fmla="*/ 1181100 w 1865312"/>
                  <a:gd name="connsiteY286" fmla="*/ 601662 h 1277937"/>
                  <a:gd name="connsiteX287" fmla="*/ 1182687 w 1865312"/>
                  <a:gd name="connsiteY287" fmla="*/ 608012 h 1277937"/>
                  <a:gd name="connsiteX288" fmla="*/ 1185862 w 1865312"/>
                  <a:gd name="connsiteY288" fmla="*/ 619125 h 1277937"/>
                  <a:gd name="connsiteX289" fmla="*/ 1189037 w 1865312"/>
                  <a:gd name="connsiteY289" fmla="*/ 635000 h 1277937"/>
                  <a:gd name="connsiteX290" fmla="*/ 1190625 w 1865312"/>
                  <a:gd name="connsiteY290" fmla="*/ 639762 h 1277937"/>
                  <a:gd name="connsiteX291" fmla="*/ 1193800 w 1865312"/>
                  <a:gd name="connsiteY291" fmla="*/ 644525 h 1277937"/>
                  <a:gd name="connsiteX292" fmla="*/ 1198562 w 1865312"/>
                  <a:gd name="connsiteY292" fmla="*/ 660400 h 1277937"/>
                  <a:gd name="connsiteX293" fmla="*/ 1200150 w 1865312"/>
                  <a:gd name="connsiteY293" fmla="*/ 666750 h 1277937"/>
                  <a:gd name="connsiteX294" fmla="*/ 1203325 w 1865312"/>
                  <a:gd name="connsiteY294" fmla="*/ 676275 h 1277937"/>
                  <a:gd name="connsiteX295" fmla="*/ 1206500 w 1865312"/>
                  <a:gd name="connsiteY295" fmla="*/ 685800 h 1277937"/>
                  <a:gd name="connsiteX296" fmla="*/ 1211262 w 1865312"/>
                  <a:gd name="connsiteY296" fmla="*/ 703262 h 1277937"/>
                  <a:gd name="connsiteX297" fmla="*/ 1214437 w 1865312"/>
                  <a:gd name="connsiteY297" fmla="*/ 725487 h 1277937"/>
                  <a:gd name="connsiteX298" fmla="*/ 1216025 w 1865312"/>
                  <a:gd name="connsiteY298" fmla="*/ 730250 h 1277937"/>
                  <a:gd name="connsiteX299" fmla="*/ 1217612 w 1865312"/>
                  <a:gd name="connsiteY299" fmla="*/ 736600 h 1277937"/>
                  <a:gd name="connsiteX300" fmla="*/ 1220787 w 1865312"/>
                  <a:gd name="connsiteY300" fmla="*/ 742950 h 1277937"/>
                  <a:gd name="connsiteX301" fmla="*/ 1223962 w 1865312"/>
                  <a:gd name="connsiteY301" fmla="*/ 754062 h 1277937"/>
                  <a:gd name="connsiteX302" fmla="*/ 1228725 w 1865312"/>
                  <a:gd name="connsiteY302" fmla="*/ 766762 h 1277937"/>
                  <a:gd name="connsiteX303" fmla="*/ 1235075 w 1865312"/>
                  <a:gd name="connsiteY303" fmla="*/ 784225 h 1277937"/>
                  <a:gd name="connsiteX304" fmla="*/ 1236662 w 1865312"/>
                  <a:gd name="connsiteY304" fmla="*/ 790575 h 1277937"/>
                  <a:gd name="connsiteX305" fmla="*/ 1241425 w 1865312"/>
                  <a:gd name="connsiteY305" fmla="*/ 809625 h 1277937"/>
                  <a:gd name="connsiteX306" fmla="*/ 1243012 w 1865312"/>
                  <a:gd name="connsiteY306" fmla="*/ 833437 h 1277937"/>
                  <a:gd name="connsiteX307" fmla="*/ 1246187 w 1865312"/>
                  <a:gd name="connsiteY307" fmla="*/ 838200 h 1277937"/>
                  <a:gd name="connsiteX308" fmla="*/ 1247775 w 1865312"/>
                  <a:gd name="connsiteY308" fmla="*/ 842962 h 1277937"/>
                  <a:gd name="connsiteX309" fmla="*/ 1250950 w 1865312"/>
                  <a:gd name="connsiteY309" fmla="*/ 862012 h 1277937"/>
                  <a:gd name="connsiteX310" fmla="*/ 1253728 w 1865312"/>
                  <a:gd name="connsiteY310" fmla="*/ 889000 h 1277937"/>
                  <a:gd name="connsiteX311" fmla="*/ 1258491 w 1865312"/>
                  <a:gd name="connsiteY311" fmla="*/ 890190 h 1277937"/>
                  <a:gd name="connsiteX312" fmla="*/ 1268412 w 1865312"/>
                  <a:gd name="connsiteY312" fmla="*/ 914400 h 1277937"/>
                  <a:gd name="connsiteX313" fmla="*/ 1266825 w 1865312"/>
                  <a:gd name="connsiteY313" fmla="*/ 942975 h 1277937"/>
                  <a:gd name="connsiteX314" fmla="*/ 1273174 w 1865312"/>
                  <a:gd name="connsiteY314" fmla="*/ 939800 h 1277937"/>
                  <a:gd name="connsiteX315" fmla="*/ 1277937 w 1865312"/>
                  <a:gd name="connsiteY315" fmla="*/ 941388 h 1277937"/>
                  <a:gd name="connsiteX316" fmla="*/ 1277937 w 1865312"/>
                  <a:gd name="connsiteY316" fmla="*/ 968375 h 1277937"/>
                  <a:gd name="connsiteX317" fmla="*/ 1279525 w 1865312"/>
                  <a:gd name="connsiteY317" fmla="*/ 973137 h 1277937"/>
                  <a:gd name="connsiteX318" fmla="*/ 1285875 w 1865312"/>
                  <a:gd name="connsiteY318" fmla="*/ 982662 h 1277937"/>
                  <a:gd name="connsiteX319" fmla="*/ 1289050 w 1865312"/>
                  <a:gd name="connsiteY319" fmla="*/ 987425 h 1277937"/>
                  <a:gd name="connsiteX320" fmla="*/ 1292225 w 1865312"/>
                  <a:gd name="connsiteY320" fmla="*/ 992187 h 1277937"/>
                  <a:gd name="connsiteX321" fmla="*/ 1298575 w 1865312"/>
                  <a:gd name="connsiteY321" fmla="*/ 1003300 h 1277937"/>
                  <a:gd name="connsiteX322" fmla="*/ 1304925 w 1865312"/>
                  <a:gd name="connsiteY322" fmla="*/ 1022350 h 1277937"/>
                  <a:gd name="connsiteX323" fmla="*/ 1306512 w 1865312"/>
                  <a:gd name="connsiteY323" fmla="*/ 1027112 h 1277937"/>
                  <a:gd name="connsiteX324" fmla="*/ 1314450 w 1865312"/>
                  <a:gd name="connsiteY324" fmla="*/ 1038225 h 1277937"/>
                  <a:gd name="connsiteX325" fmla="*/ 1316037 w 1865312"/>
                  <a:gd name="connsiteY325" fmla="*/ 1042987 h 1277937"/>
                  <a:gd name="connsiteX326" fmla="*/ 1319212 w 1865312"/>
                  <a:gd name="connsiteY326" fmla="*/ 1047750 h 1277937"/>
                  <a:gd name="connsiteX327" fmla="*/ 1322387 w 1865312"/>
                  <a:gd name="connsiteY327" fmla="*/ 1060450 h 1277937"/>
                  <a:gd name="connsiteX328" fmla="*/ 1333500 w 1865312"/>
                  <a:gd name="connsiteY328" fmla="*/ 1084262 h 1277937"/>
                  <a:gd name="connsiteX329" fmla="*/ 1335087 w 1865312"/>
                  <a:gd name="connsiteY329" fmla="*/ 1090612 h 1277937"/>
                  <a:gd name="connsiteX330" fmla="*/ 1341437 w 1865312"/>
                  <a:gd name="connsiteY330" fmla="*/ 1100137 h 1277937"/>
                  <a:gd name="connsiteX331" fmla="*/ 1347787 w 1865312"/>
                  <a:gd name="connsiteY331" fmla="*/ 1117600 h 1277937"/>
                  <a:gd name="connsiteX332" fmla="*/ 1352550 w 1865312"/>
                  <a:gd name="connsiteY332" fmla="*/ 1120775 h 1277937"/>
                  <a:gd name="connsiteX333" fmla="*/ 1355725 w 1865312"/>
                  <a:gd name="connsiteY333" fmla="*/ 1125537 h 1277937"/>
                  <a:gd name="connsiteX334" fmla="*/ 1357312 w 1865312"/>
                  <a:gd name="connsiteY334" fmla="*/ 1130300 h 1277937"/>
                  <a:gd name="connsiteX335" fmla="*/ 1370012 w 1865312"/>
                  <a:gd name="connsiteY335" fmla="*/ 1147762 h 1277937"/>
                  <a:gd name="connsiteX336" fmla="*/ 1374775 w 1865312"/>
                  <a:gd name="connsiteY336" fmla="*/ 1150937 h 1277937"/>
                  <a:gd name="connsiteX337" fmla="*/ 1379537 w 1865312"/>
                  <a:gd name="connsiteY337" fmla="*/ 1157287 h 1277937"/>
                  <a:gd name="connsiteX338" fmla="*/ 1382712 w 1865312"/>
                  <a:gd name="connsiteY338" fmla="*/ 1162050 h 1277937"/>
                  <a:gd name="connsiteX339" fmla="*/ 1392237 w 1865312"/>
                  <a:gd name="connsiteY339" fmla="*/ 1169987 h 1277937"/>
                  <a:gd name="connsiteX340" fmla="*/ 1400175 w 1865312"/>
                  <a:gd name="connsiteY340" fmla="*/ 1176337 h 1277937"/>
                  <a:gd name="connsiteX341" fmla="*/ 1414462 w 1865312"/>
                  <a:gd name="connsiteY341" fmla="*/ 1189037 h 1277937"/>
                  <a:gd name="connsiteX342" fmla="*/ 1417637 w 1865312"/>
                  <a:gd name="connsiteY342" fmla="*/ 1193800 h 1277937"/>
                  <a:gd name="connsiteX343" fmla="*/ 1420812 w 1865312"/>
                  <a:gd name="connsiteY343" fmla="*/ 1200150 h 1277937"/>
                  <a:gd name="connsiteX344" fmla="*/ 1425575 w 1865312"/>
                  <a:gd name="connsiteY344" fmla="*/ 1201737 h 1277937"/>
                  <a:gd name="connsiteX345" fmla="*/ 1431925 w 1865312"/>
                  <a:gd name="connsiteY345" fmla="*/ 1214437 h 1277937"/>
                  <a:gd name="connsiteX346" fmla="*/ 1455737 w 1865312"/>
                  <a:gd name="connsiteY346" fmla="*/ 1228725 h 1277937"/>
                  <a:gd name="connsiteX347" fmla="*/ 1471612 w 1865312"/>
                  <a:gd name="connsiteY347" fmla="*/ 1233487 h 1277937"/>
                  <a:gd name="connsiteX348" fmla="*/ 1477962 w 1865312"/>
                  <a:gd name="connsiteY348" fmla="*/ 1236662 h 1277937"/>
                  <a:gd name="connsiteX349" fmla="*/ 1482725 w 1865312"/>
                  <a:gd name="connsiteY349" fmla="*/ 1239837 h 1277937"/>
                  <a:gd name="connsiteX350" fmla="*/ 1489075 w 1865312"/>
                  <a:gd name="connsiteY350" fmla="*/ 1241425 h 1277937"/>
                  <a:gd name="connsiteX351" fmla="*/ 1498600 w 1865312"/>
                  <a:gd name="connsiteY351" fmla="*/ 1244600 h 1277937"/>
                  <a:gd name="connsiteX352" fmla="*/ 1519237 w 1865312"/>
                  <a:gd name="connsiteY352" fmla="*/ 1249362 h 1277937"/>
                  <a:gd name="connsiteX353" fmla="*/ 1533525 w 1865312"/>
                  <a:gd name="connsiteY353" fmla="*/ 1254125 h 1277937"/>
                  <a:gd name="connsiteX354" fmla="*/ 1538287 w 1865312"/>
                  <a:gd name="connsiteY354" fmla="*/ 1255712 h 1277937"/>
                  <a:gd name="connsiteX355" fmla="*/ 1562100 w 1865312"/>
                  <a:gd name="connsiteY355" fmla="*/ 1258887 h 1277937"/>
                  <a:gd name="connsiteX356" fmla="*/ 1566862 w 1865312"/>
                  <a:gd name="connsiteY356" fmla="*/ 1260475 h 1277937"/>
                  <a:gd name="connsiteX357" fmla="*/ 1604962 w 1865312"/>
                  <a:gd name="connsiteY357" fmla="*/ 1260475 h 1277937"/>
                  <a:gd name="connsiteX358" fmla="*/ 1617662 w 1865312"/>
                  <a:gd name="connsiteY358" fmla="*/ 1269603 h 1277937"/>
                  <a:gd name="connsiteX359" fmla="*/ 1618853 w 1865312"/>
                  <a:gd name="connsiteY359" fmla="*/ 1262856 h 1277937"/>
                  <a:gd name="connsiteX360" fmla="*/ 1634330 w 1865312"/>
                  <a:gd name="connsiteY360" fmla="*/ 1270397 h 1277937"/>
                  <a:gd name="connsiteX361" fmla="*/ 1651000 w 1865312"/>
                  <a:gd name="connsiteY361" fmla="*/ 1262062 h 1277937"/>
                  <a:gd name="connsiteX362" fmla="*/ 1655762 w 1865312"/>
                  <a:gd name="connsiteY362" fmla="*/ 1263650 h 1277937"/>
                  <a:gd name="connsiteX363" fmla="*/ 1670050 w 1865312"/>
                  <a:gd name="connsiteY363" fmla="*/ 1266825 h 1277937"/>
                  <a:gd name="connsiteX364" fmla="*/ 1682750 w 1865312"/>
                  <a:gd name="connsiteY364" fmla="*/ 1270000 h 1277937"/>
                  <a:gd name="connsiteX365" fmla="*/ 1689100 w 1865312"/>
                  <a:gd name="connsiteY365" fmla="*/ 1271587 h 1277937"/>
                  <a:gd name="connsiteX366" fmla="*/ 1693862 w 1865312"/>
                  <a:gd name="connsiteY366" fmla="*/ 1273175 h 1277937"/>
                  <a:gd name="connsiteX367" fmla="*/ 1706562 w 1865312"/>
                  <a:gd name="connsiteY367" fmla="*/ 1274762 h 1277937"/>
                  <a:gd name="connsiteX368" fmla="*/ 1722040 w 1865312"/>
                  <a:gd name="connsiteY368" fmla="*/ 1264443 h 1277937"/>
                  <a:gd name="connsiteX369" fmla="*/ 1730375 w 1865312"/>
                  <a:gd name="connsiteY369" fmla="*/ 1273572 h 1277937"/>
                  <a:gd name="connsiteX370" fmla="*/ 1749425 w 1865312"/>
                  <a:gd name="connsiteY370" fmla="*/ 1277937 h 1277937"/>
                  <a:gd name="connsiteX371" fmla="*/ 1755775 w 1865312"/>
                  <a:gd name="connsiteY371" fmla="*/ 1276350 h 1277937"/>
                  <a:gd name="connsiteX372" fmla="*/ 1779587 w 1865312"/>
                  <a:gd name="connsiteY372" fmla="*/ 1273175 h 1277937"/>
                  <a:gd name="connsiteX373" fmla="*/ 1789112 w 1865312"/>
                  <a:gd name="connsiteY373" fmla="*/ 1270000 h 1277937"/>
                  <a:gd name="connsiteX374" fmla="*/ 1795462 w 1865312"/>
                  <a:gd name="connsiteY374" fmla="*/ 1268412 h 1277937"/>
                  <a:gd name="connsiteX375" fmla="*/ 1827212 w 1865312"/>
                  <a:gd name="connsiteY375" fmla="*/ 1266032 h 1277937"/>
                  <a:gd name="connsiteX376" fmla="*/ 1865312 w 1865312"/>
                  <a:gd name="connsiteY376" fmla="*/ 1271191 h 1277937"/>
                  <a:gd name="connsiteX377" fmla="*/ 1854199 w 1865312"/>
                  <a:gd name="connsiteY377" fmla="*/ 1259284 h 1277937"/>
                  <a:gd name="connsiteX378" fmla="*/ 1853803 w 1865312"/>
                  <a:gd name="connsiteY378" fmla="*/ 1258093 h 1277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</a:cxnLst>
                <a:rect l="l" t="t" r="r" b="b"/>
                <a:pathLst>
                  <a:path w="1865312" h="1277937">
                    <a:moveTo>
                      <a:pt x="0" y="0"/>
                    </a:moveTo>
                    <a:cubicBezTo>
                      <a:pt x="622" y="1556"/>
                      <a:pt x="4138" y="9894"/>
                      <a:pt x="4762" y="12700"/>
                    </a:cubicBezTo>
                    <a:cubicBezTo>
                      <a:pt x="5460" y="15842"/>
                      <a:pt x="5821" y="19050"/>
                      <a:pt x="6350" y="22225"/>
                    </a:cubicBezTo>
                    <a:cubicBezTo>
                      <a:pt x="6879" y="31221"/>
                      <a:pt x="7363" y="40219"/>
                      <a:pt x="7937" y="49212"/>
                    </a:cubicBezTo>
                    <a:cubicBezTo>
                      <a:pt x="8950" y="65090"/>
                      <a:pt x="10318" y="77522"/>
                      <a:pt x="11112" y="96837"/>
                    </a:cubicBezTo>
                    <a:cubicBezTo>
                      <a:pt x="11906" y="116152"/>
                      <a:pt x="11774" y="128066"/>
                      <a:pt x="12700" y="165100"/>
                    </a:cubicBezTo>
                    <a:cubicBezTo>
                      <a:pt x="12833" y="170416"/>
                      <a:pt x="13493" y="211931"/>
                      <a:pt x="14287" y="223837"/>
                    </a:cubicBezTo>
                    <a:cubicBezTo>
                      <a:pt x="15081" y="235743"/>
                      <a:pt x="16404" y="232304"/>
                      <a:pt x="17462" y="236537"/>
                    </a:cubicBezTo>
                    <a:cubicBezTo>
                      <a:pt x="18428" y="248124"/>
                      <a:pt x="20419" y="270418"/>
                      <a:pt x="20637" y="280987"/>
                    </a:cubicBezTo>
                    <a:cubicBezTo>
                      <a:pt x="21521" y="323844"/>
                      <a:pt x="21401" y="366717"/>
                      <a:pt x="22225" y="409575"/>
                    </a:cubicBezTo>
                    <a:cubicBezTo>
                      <a:pt x="22810" y="439985"/>
                      <a:pt x="22942" y="438263"/>
                      <a:pt x="25400" y="460375"/>
                    </a:cubicBezTo>
                    <a:cubicBezTo>
                      <a:pt x="25929" y="479425"/>
                      <a:pt x="24992" y="498572"/>
                      <a:pt x="26987" y="517525"/>
                    </a:cubicBezTo>
                    <a:cubicBezTo>
                      <a:pt x="27187" y="519423"/>
                      <a:pt x="30558" y="519210"/>
                      <a:pt x="31750" y="520700"/>
                    </a:cubicBezTo>
                    <a:cubicBezTo>
                      <a:pt x="32795" y="522006"/>
                      <a:pt x="32808" y="523875"/>
                      <a:pt x="33337" y="525462"/>
                    </a:cubicBezTo>
                    <a:cubicBezTo>
                      <a:pt x="33866" y="529166"/>
                      <a:pt x="34533" y="532854"/>
                      <a:pt x="34925" y="536575"/>
                    </a:cubicBezTo>
                    <a:cubicBezTo>
                      <a:pt x="35592" y="542912"/>
                      <a:pt x="35767" y="549297"/>
                      <a:pt x="36512" y="555625"/>
                    </a:cubicBezTo>
                    <a:cubicBezTo>
                      <a:pt x="36827" y="558305"/>
                      <a:pt x="37656" y="560901"/>
                      <a:pt x="38100" y="563562"/>
                    </a:cubicBezTo>
                    <a:cubicBezTo>
                      <a:pt x="38715" y="567253"/>
                      <a:pt x="38780" y="571045"/>
                      <a:pt x="39687" y="574675"/>
                    </a:cubicBezTo>
                    <a:cubicBezTo>
                      <a:pt x="40378" y="577439"/>
                      <a:pt x="41804" y="579966"/>
                      <a:pt x="42862" y="582612"/>
                    </a:cubicBezTo>
                    <a:cubicBezTo>
                      <a:pt x="43391" y="586845"/>
                      <a:pt x="43801" y="591095"/>
                      <a:pt x="44450" y="595312"/>
                    </a:cubicBezTo>
                    <a:cubicBezTo>
                      <a:pt x="44860" y="597979"/>
                      <a:pt x="45554" y="600595"/>
                      <a:pt x="46037" y="603250"/>
                    </a:cubicBezTo>
                    <a:cubicBezTo>
                      <a:pt x="46613" y="606417"/>
                      <a:pt x="47096" y="609600"/>
                      <a:pt x="47625" y="612775"/>
                    </a:cubicBezTo>
                    <a:cubicBezTo>
                      <a:pt x="48154" y="629179"/>
                      <a:pt x="48349" y="645597"/>
                      <a:pt x="49212" y="661987"/>
                    </a:cubicBezTo>
                    <a:cubicBezTo>
                      <a:pt x="49409" y="665724"/>
                      <a:pt x="50336" y="669387"/>
                      <a:pt x="50800" y="673100"/>
                    </a:cubicBezTo>
                    <a:cubicBezTo>
                      <a:pt x="53712" y="696398"/>
                      <a:pt x="50626" y="678581"/>
                      <a:pt x="55562" y="703262"/>
                    </a:cubicBezTo>
                    <a:cubicBezTo>
                      <a:pt x="56091" y="713316"/>
                      <a:pt x="56647" y="723369"/>
                      <a:pt x="57150" y="733425"/>
                    </a:cubicBezTo>
                    <a:cubicBezTo>
                      <a:pt x="58919" y="768805"/>
                      <a:pt x="52551" y="757482"/>
                      <a:pt x="61912" y="771525"/>
                    </a:cubicBezTo>
                    <a:lnTo>
                      <a:pt x="65087" y="784225"/>
                    </a:lnTo>
                    <a:cubicBezTo>
                      <a:pt x="65616" y="786342"/>
                      <a:pt x="65465" y="788760"/>
                      <a:pt x="66675" y="790575"/>
                    </a:cubicBezTo>
                    <a:lnTo>
                      <a:pt x="69850" y="795337"/>
                    </a:lnTo>
                    <a:lnTo>
                      <a:pt x="73025" y="804862"/>
                    </a:lnTo>
                    <a:cubicBezTo>
                      <a:pt x="73974" y="807710"/>
                      <a:pt x="75824" y="814012"/>
                      <a:pt x="77787" y="815975"/>
                    </a:cubicBezTo>
                    <a:cubicBezTo>
                      <a:pt x="78970" y="817158"/>
                      <a:pt x="80962" y="817033"/>
                      <a:pt x="82550" y="817562"/>
                    </a:cubicBezTo>
                    <a:cubicBezTo>
                      <a:pt x="87842" y="816504"/>
                      <a:pt x="93388" y="816324"/>
                      <a:pt x="98425" y="814387"/>
                    </a:cubicBezTo>
                    <a:cubicBezTo>
                      <a:pt x="104013" y="812238"/>
                      <a:pt x="102744" y="808924"/>
                      <a:pt x="104775" y="804862"/>
                    </a:cubicBezTo>
                    <a:cubicBezTo>
                      <a:pt x="107581" y="799252"/>
                      <a:pt x="108502" y="800249"/>
                      <a:pt x="112712" y="795337"/>
                    </a:cubicBezTo>
                    <a:cubicBezTo>
                      <a:pt x="120587" y="786149"/>
                      <a:pt x="113855" y="791400"/>
                      <a:pt x="122237" y="785812"/>
                    </a:cubicBezTo>
                    <a:cubicBezTo>
                      <a:pt x="131335" y="772166"/>
                      <a:pt x="120427" y="789431"/>
                      <a:pt x="127000" y="776287"/>
                    </a:cubicBezTo>
                    <a:cubicBezTo>
                      <a:pt x="129210" y="771868"/>
                      <a:pt x="131428" y="770272"/>
                      <a:pt x="134937" y="766762"/>
                    </a:cubicBezTo>
                    <a:cubicBezTo>
                      <a:pt x="138931" y="754786"/>
                      <a:pt x="133542" y="769554"/>
                      <a:pt x="139700" y="757237"/>
                    </a:cubicBezTo>
                    <a:cubicBezTo>
                      <a:pt x="143279" y="750079"/>
                      <a:pt x="138776" y="754535"/>
                      <a:pt x="144462" y="747712"/>
                    </a:cubicBezTo>
                    <a:cubicBezTo>
                      <a:pt x="145899" y="745987"/>
                      <a:pt x="147764" y="744655"/>
                      <a:pt x="149225" y="742950"/>
                    </a:cubicBezTo>
                    <a:cubicBezTo>
                      <a:pt x="150947" y="740941"/>
                      <a:pt x="152449" y="738753"/>
                      <a:pt x="153987" y="736600"/>
                    </a:cubicBezTo>
                    <a:cubicBezTo>
                      <a:pt x="155096" y="735047"/>
                      <a:pt x="155813" y="733186"/>
                      <a:pt x="157162" y="731837"/>
                    </a:cubicBezTo>
                    <a:cubicBezTo>
                      <a:pt x="159033" y="729966"/>
                      <a:pt x="161395" y="728662"/>
                      <a:pt x="163512" y="727075"/>
                    </a:cubicBezTo>
                    <a:cubicBezTo>
                      <a:pt x="164041" y="725487"/>
                      <a:pt x="164055" y="723619"/>
                      <a:pt x="165100" y="722312"/>
                    </a:cubicBezTo>
                    <a:cubicBezTo>
                      <a:pt x="166292" y="720822"/>
                      <a:pt x="168396" y="720358"/>
                      <a:pt x="169862" y="719137"/>
                    </a:cubicBezTo>
                    <a:cubicBezTo>
                      <a:pt x="171587" y="717700"/>
                      <a:pt x="173037" y="715962"/>
                      <a:pt x="174625" y="714375"/>
                    </a:cubicBezTo>
                    <a:cubicBezTo>
                      <a:pt x="175154" y="712787"/>
                      <a:pt x="175167" y="710919"/>
                      <a:pt x="176212" y="709612"/>
                    </a:cubicBezTo>
                    <a:cubicBezTo>
                      <a:pt x="177404" y="708122"/>
                      <a:pt x="179318" y="707384"/>
                      <a:pt x="180975" y="706437"/>
                    </a:cubicBezTo>
                    <a:cubicBezTo>
                      <a:pt x="195065" y="698386"/>
                      <a:pt x="180492" y="707818"/>
                      <a:pt x="192087" y="700087"/>
                    </a:cubicBezTo>
                    <a:cubicBezTo>
                      <a:pt x="193145" y="698500"/>
                      <a:pt x="193644" y="696336"/>
                      <a:pt x="195262" y="695325"/>
                    </a:cubicBezTo>
                    <a:cubicBezTo>
                      <a:pt x="198100" y="693551"/>
                      <a:pt x="201612" y="693208"/>
                      <a:pt x="204787" y="692150"/>
                    </a:cubicBezTo>
                    <a:cubicBezTo>
                      <a:pt x="213599" y="689212"/>
                      <a:pt x="207884" y="690770"/>
                      <a:pt x="222250" y="688975"/>
                    </a:cubicBezTo>
                    <a:cubicBezTo>
                      <a:pt x="224367" y="688446"/>
                      <a:pt x="226467" y="687844"/>
                      <a:pt x="228600" y="687387"/>
                    </a:cubicBezTo>
                    <a:cubicBezTo>
                      <a:pt x="233877" y="686256"/>
                      <a:pt x="239317" y="685799"/>
                      <a:pt x="244475" y="684212"/>
                    </a:cubicBezTo>
                    <a:cubicBezTo>
                      <a:pt x="246298" y="683651"/>
                      <a:pt x="247494" y="681812"/>
                      <a:pt x="249237" y="681037"/>
                    </a:cubicBezTo>
                    <a:cubicBezTo>
                      <a:pt x="257746" y="677255"/>
                      <a:pt x="267157" y="676199"/>
                      <a:pt x="276225" y="674687"/>
                    </a:cubicBezTo>
                    <a:cubicBezTo>
                      <a:pt x="287621" y="663291"/>
                      <a:pt x="282158" y="667856"/>
                      <a:pt x="292100" y="660400"/>
                    </a:cubicBezTo>
                    <a:cubicBezTo>
                      <a:pt x="292629" y="658812"/>
                      <a:pt x="292642" y="656944"/>
                      <a:pt x="293687" y="655637"/>
                    </a:cubicBezTo>
                    <a:cubicBezTo>
                      <a:pt x="296959" y="651546"/>
                      <a:pt x="304800" y="644525"/>
                      <a:pt x="304800" y="644525"/>
                    </a:cubicBezTo>
                    <a:cubicBezTo>
                      <a:pt x="305329" y="642937"/>
                      <a:pt x="305639" y="641259"/>
                      <a:pt x="306387" y="639762"/>
                    </a:cubicBezTo>
                    <a:cubicBezTo>
                      <a:pt x="307240" y="638056"/>
                      <a:pt x="308810" y="636754"/>
                      <a:pt x="309562" y="635000"/>
                    </a:cubicBezTo>
                    <a:cubicBezTo>
                      <a:pt x="310422" y="632995"/>
                      <a:pt x="310551" y="630748"/>
                      <a:pt x="311150" y="628650"/>
                    </a:cubicBezTo>
                    <a:cubicBezTo>
                      <a:pt x="311610" y="627041"/>
                      <a:pt x="312277" y="625496"/>
                      <a:pt x="312737" y="623887"/>
                    </a:cubicBezTo>
                    <a:cubicBezTo>
                      <a:pt x="313336" y="621789"/>
                      <a:pt x="313726" y="619635"/>
                      <a:pt x="314325" y="617537"/>
                    </a:cubicBezTo>
                    <a:cubicBezTo>
                      <a:pt x="316985" y="608228"/>
                      <a:pt x="314449" y="617288"/>
                      <a:pt x="319087" y="608012"/>
                    </a:cubicBezTo>
                    <a:cubicBezTo>
                      <a:pt x="325660" y="594866"/>
                      <a:pt x="314750" y="612138"/>
                      <a:pt x="323850" y="598487"/>
                    </a:cubicBezTo>
                    <a:cubicBezTo>
                      <a:pt x="324379" y="596370"/>
                      <a:pt x="324838" y="594235"/>
                      <a:pt x="325437" y="592137"/>
                    </a:cubicBezTo>
                    <a:cubicBezTo>
                      <a:pt x="325897" y="590528"/>
                      <a:pt x="326662" y="589008"/>
                      <a:pt x="327025" y="587375"/>
                    </a:cubicBezTo>
                    <a:cubicBezTo>
                      <a:pt x="332581" y="562374"/>
                      <a:pt x="323735" y="594920"/>
                      <a:pt x="331787" y="566737"/>
                    </a:cubicBezTo>
                    <a:cubicBezTo>
                      <a:pt x="332316" y="559858"/>
                      <a:pt x="332777" y="552973"/>
                      <a:pt x="333375" y="546100"/>
                    </a:cubicBezTo>
                    <a:cubicBezTo>
                      <a:pt x="333836" y="540802"/>
                      <a:pt x="334569" y="535529"/>
                      <a:pt x="334962" y="530225"/>
                    </a:cubicBezTo>
                    <a:cubicBezTo>
                      <a:pt x="335628" y="521238"/>
                      <a:pt x="335384" y="512173"/>
                      <a:pt x="336550" y="503237"/>
                    </a:cubicBezTo>
                    <a:cubicBezTo>
                      <a:pt x="336983" y="499918"/>
                      <a:pt x="338914" y="496959"/>
                      <a:pt x="339725" y="493712"/>
                    </a:cubicBezTo>
                    <a:cubicBezTo>
                      <a:pt x="340254" y="491595"/>
                      <a:pt x="340336" y="489313"/>
                      <a:pt x="341312" y="487362"/>
                    </a:cubicBezTo>
                    <a:cubicBezTo>
                      <a:pt x="343018" y="483949"/>
                      <a:pt x="346455" y="481457"/>
                      <a:pt x="347662" y="477837"/>
                    </a:cubicBezTo>
                    <a:cubicBezTo>
                      <a:pt x="348720" y="474662"/>
                      <a:pt x="350025" y="471559"/>
                      <a:pt x="350837" y="468312"/>
                    </a:cubicBezTo>
                    <a:cubicBezTo>
                      <a:pt x="351366" y="466195"/>
                      <a:pt x="353351" y="464939"/>
                      <a:pt x="352425" y="461962"/>
                    </a:cubicBezTo>
                    <a:cubicBezTo>
                      <a:pt x="351499" y="458986"/>
                      <a:pt x="343694" y="451511"/>
                      <a:pt x="345281" y="450453"/>
                    </a:cubicBezTo>
                    <a:cubicBezTo>
                      <a:pt x="348911" y="439568"/>
                      <a:pt x="346669" y="447212"/>
                      <a:pt x="347265" y="446087"/>
                    </a:cubicBezTo>
                    <a:cubicBezTo>
                      <a:pt x="347861" y="444962"/>
                      <a:pt x="347465" y="447873"/>
                      <a:pt x="348854" y="443706"/>
                    </a:cubicBezTo>
                    <a:cubicBezTo>
                      <a:pt x="350243" y="439539"/>
                      <a:pt x="354511" y="426526"/>
                      <a:pt x="355600" y="421084"/>
                    </a:cubicBezTo>
                    <a:cubicBezTo>
                      <a:pt x="356266" y="410424"/>
                      <a:pt x="365654" y="398793"/>
                      <a:pt x="368300" y="392112"/>
                    </a:cubicBezTo>
                    <a:cubicBezTo>
                      <a:pt x="370946" y="385431"/>
                      <a:pt x="370482" y="384722"/>
                      <a:pt x="371475" y="381000"/>
                    </a:cubicBezTo>
                    <a:cubicBezTo>
                      <a:pt x="372599" y="376784"/>
                      <a:pt x="374650" y="368300"/>
                      <a:pt x="374650" y="368300"/>
                    </a:cubicBezTo>
                    <a:cubicBezTo>
                      <a:pt x="376113" y="356592"/>
                      <a:pt x="376404" y="351755"/>
                      <a:pt x="379412" y="339725"/>
                    </a:cubicBezTo>
                    <a:cubicBezTo>
                      <a:pt x="379941" y="337608"/>
                      <a:pt x="380140" y="335380"/>
                      <a:pt x="381000" y="333375"/>
                    </a:cubicBezTo>
                    <a:cubicBezTo>
                      <a:pt x="381752" y="331621"/>
                      <a:pt x="383117" y="330200"/>
                      <a:pt x="384175" y="328612"/>
                    </a:cubicBezTo>
                    <a:cubicBezTo>
                      <a:pt x="384704" y="326495"/>
                      <a:pt x="385403" y="324414"/>
                      <a:pt x="385762" y="322262"/>
                    </a:cubicBezTo>
                    <a:cubicBezTo>
                      <a:pt x="386992" y="314880"/>
                      <a:pt x="386570" y="307137"/>
                      <a:pt x="388937" y="300037"/>
                    </a:cubicBezTo>
                    <a:cubicBezTo>
                      <a:pt x="389995" y="296862"/>
                      <a:pt x="389745" y="292878"/>
                      <a:pt x="392112" y="290512"/>
                    </a:cubicBezTo>
                    <a:lnTo>
                      <a:pt x="396875" y="285750"/>
                    </a:lnTo>
                    <a:lnTo>
                      <a:pt x="400050" y="276225"/>
                    </a:lnTo>
                    <a:cubicBezTo>
                      <a:pt x="400579" y="274637"/>
                      <a:pt x="401231" y="273085"/>
                      <a:pt x="401637" y="271462"/>
                    </a:cubicBezTo>
                    <a:cubicBezTo>
                      <a:pt x="402524" y="267914"/>
                      <a:pt x="404855" y="257904"/>
                      <a:pt x="406400" y="255587"/>
                    </a:cubicBezTo>
                    <a:lnTo>
                      <a:pt x="409575" y="250825"/>
                    </a:lnTo>
                    <a:lnTo>
                      <a:pt x="412750" y="241300"/>
                    </a:lnTo>
                    <a:cubicBezTo>
                      <a:pt x="414107" y="237227"/>
                      <a:pt x="415130" y="234562"/>
                      <a:pt x="415925" y="230187"/>
                    </a:cubicBezTo>
                    <a:cubicBezTo>
                      <a:pt x="417198" y="223187"/>
                      <a:pt x="417559" y="216487"/>
                      <a:pt x="419100" y="209550"/>
                    </a:cubicBezTo>
                    <a:cubicBezTo>
                      <a:pt x="419910" y="205904"/>
                      <a:pt x="422095" y="201529"/>
                      <a:pt x="423862" y="198437"/>
                    </a:cubicBezTo>
                    <a:cubicBezTo>
                      <a:pt x="424809" y="196781"/>
                      <a:pt x="426262" y="195418"/>
                      <a:pt x="427037" y="193675"/>
                    </a:cubicBezTo>
                    <a:cubicBezTo>
                      <a:pt x="428396" y="190617"/>
                      <a:pt x="428356" y="186935"/>
                      <a:pt x="430212" y="184150"/>
                    </a:cubicBezTo>
                    <a:cubicBezTo>
                      <a:pt x="437568" y="173115"/>
                      <a:pt x="428795" y="186985"/>
                      <a:pt x="436562" y="171450"/>
                    </a:cubicBezTo>
                    <a:cubicBezTo>
                      <a:pt x="437415" y="169743"/>
                      <a:pt x="438790" y="168344"/>
                      <a:pt x="439737" y="166687"/>
                    </a:cubicBezTo>
                    <a:cubicBezTo>
                      <a:pt x="440911" y="164632"/>
                      <a:pt x="441372" y="162134"/>
                      <a:pt x="442912" y="160337"/>
                    </a:cubicBezTo>
                    <a:cubicBezTo>
                      <a:pt x="444634" y="158328"/>
                      <a:pt x="447094" y="157092"/>
                      <a:pt x="449262" y="155575"/>
                    </a:cubicBezTo>
                    <a:cubicBezTo>
                      <a:pt x="452388" y="153387"/>
                      <a:pt x="458787" y="149225"/>
                      <a:pt x="458787" y="149225"/>
                    </a:cubicBezTo>
                    <a:cubicBezTo>
                      <a:pt x="459845" y="147637"/>
                      <a:pt x="460613" y="145811"/>
                      <a:pt x="461962" y="144462"/>
                    </a:cubicBezTo>
                    <a:cubicBezTo>
                      <a:pt x="463311" y="143113"/>
                      <a:pt x="465533" y="142777"/>
                      <a:pt x="466725" y="141287"/>
                    </a:cubicBezTo>
                    <a:cubicBezTo>
                      <a:pt x="470013" y="137177"/>
                      <a:pt x="466132" y="135109"/>
                      <a:pt x="471487" y="131762"/>
                    </a:cubicBezTo>
                    <a:cubicBezTo>
                      <a:pt x="474325" y="129988"/>
                      <a:pt x="478227" y="130443"/>
                      <a:pt x="481012" y="128587"/>
                    </a:cubicBezTo>
                    <a:cubicBezTo>
                      <a:pt x="487167" y="124484"/>
                      <a:pt x="483965" y="126015"/>
                      <a:pt x="490537" y="123825"/>
                    </a:cubicBezTo>
                    <a:cubicBezTo>
                      <a:pt x="491595" y="122237"/>
                      <a:pt x="491951" y="119796"/>
                      <a:pt x="493712" y="119062"/>
                    </a:cubicBezTo>
                    <a:cubicBezTo>
                      <a:pt x="498693" y="116986"/>
                      <a:pt x="509587" y="115887"/>
                      <a:pt x="509587" y="115887"/>
                    </a:cubicBezTo>
                    <a:cubicBezTo>
                      <a:pt x="516995" y="116416"/>
                      <a:pt x="524636" y="115561"/>
                      <a:pt x="531812" y="117475"/>
                    </a:cubicBezTo>
                    <a:cubicBezTo>
                      <a:pt x="533429" y="117906"/>
                      <a:pt x="532217" y="121054"/>
                      <a:pt x="533400" y="122237"/>
                    </a:cubicBezTo>
                    <a:cubicBezTo>
                      <a:pt x="535361" y="124198"/>
                      <a:pt x="541667" y="126051"/>
                      <a:pt x="544512" y="127000"/>
                    </a:cubicBezTo>
                    <a:cubicBezTo>
                      <a:pt x="545570" y="129117"/>
                      <a:pt x="546172" y="131532"/>
                      <a:pt x="547687" y="133350"/>
                    </a:cubicBezTo>
                    <a:cubicBezTo>
                      <a:pt x="548909" y="134816"/>
                      <a:pt x="551101" y="135176"/>
                      <a:pt x="552450" y="136525"/>
                    </a:cubicBezTo>
                    <a:cubicBezTo>
                      <a:pt x="553799" y="137874"/>
                      <a:pt x="554567" y="139700"/>
                      <a:pt x="555625" y="141287"/>
                    </a:cubicBezTo>
                    <a:cubicBezTo>
                      <a:pt x="558023" y="150882"/>
                      <a:pt x="556523" y="145570"/>
                      <a:pt x="560387" y="157162"/>
                    </a:cubicBezTo>
                    <a:cubicBezTo>
                      <a:pt x="560916" y="158750"/>
                      <a:pt x="561227" y="160428"/>
                      <a:pt x="561975" y="161925"/>
                    </a:cubicBezTo>
                    <a:lnTo>
                      <a:pt x="565150" y="168275"/>
                    </a:lnTo>
                    <a:cubicBezTo>
                      <a:pt x="565679" y="170921"/>
                      <a:pt x="566152" y="173578"/>
                      <a:pt x="566737" y="176212"/>
                    </a:cubicBezTo>
                    <a:cubicBezTo>
                      <a:pt x="567210" y="178342"/>
                      <a:pt x="567897" y="180423"/>
                      <a:pt x="568325" y="182562"/>
                    </a:cubicBezTo>
                    <a:cubicBezTo>
                      <a:pt x="568956" y="185718"/>
                      <a:pt x="569423" y="188906"/>
                      <a:pt x="569912" y="192087"/>
                    </a:cubicBezTo>
                    <a:cubicBezTo>
                      <a:pt x="570481" y="195785"/>
                      <a:pt x="570931" y="199502"/>
                      <a:pt x="571500" y="203200"/>
                    </a:cubicBezTo>
                    <a:cubicBezTo>
                      <a:pt x="572043" y="206730"/>
                      <a:pt x="572754" y="213646"/>
                      <a:pt x="574675" y="217487"/>
                    </a:cubicBezTo>
                    <a:cubicBezTo>
                      <a:pt x="575528" y="219194"/>
                      <a:pt x="576792" y="220662"/>
                      <a:pt x="577850" y="222250"/>
                    </a:cubicBezTo>
                    <a:cubicBezTo>
                      <a:pt x="578379" y="224896"/>
                      <a:pt x="578783" y="227570"/>
                      <a:pt x="579437" y="230187"/>
                    </a:cubicBezTo>
                    <a:cubicBezTo>
                      <a:pt x="579843" y="231811"/>
                      <a:pt x="580619" y="233326"/>
                      <a:pt x="581025" y="234950"/>
                    </a:cubicBezTo>
                    <a:cubicBezTo>
                      <a:pt x="581679" y="237567"/>
                      <a:pt x="581902" y="240284"/>
                      <a:pt x="582612" y="242887"/>
                    </a:cubicBezTo>
                    <a:cubicBezTo>
                      <a:pt x="583493" y="246116"/>
                      <a:pt x="584975" y="249165"/>
                      <a:pt x="585787" y="252412"/>
                    </a:cubicBezTo>
                    <a:cubicBezTo>
                      <a:pt x="586316" y="254529"/>
                      <a:pt x="586609" y="256719"/>
                      <a:pt x="587375" y="258762"/>
                    </a:cubicBezTo>
                    <a:cubicBezTo>
                      <a:pt x="590025" y="265828"/>
                      <a:pt x="590702" y="263419"/>
                      <a:pt x="592137" y="269875"/>
                    </a:cubicBezTo>
                    <a:cubicBezTo>
                      <a:pt x="592835" y="273017"/>
                      <a:pt x="593027" y="276258"/>
                      <a:pt x="593725" y="279400"/>
                    </a:cubicBezTo>
                    <a:cubicBezTo>
                      <a:pt x="594088" y="281033"/>
                      <a:pt x="594852" y="282553"/>
                      <a:pt x="595312" y="284162"/>
                    </a:cubicBezTo>
                    <a:cubicBezTo>
                      <a:pt x="595794" y="285848"/>
                      <a:pt x="597370" y="293265"/>
                      <a:pt x="598487" y="295275"/>
                    </a:cubicBezTo>
                    <a:cubicBezTo>
                      <a:pt x="600340" y="298611"/>
                      <a:pt x="603630" y="301180"/>
                      <a:pt x="604837" y="304800"/>
                    </a:cubicBezTo>
                    <a:cubicBezTo>
                      <a:pt x="607029" y="311372"/>
                      <a:pt x="605497" y="308170"/>
                      <a:pt x="609600" y="314325"/>
                    </a:cubicBezTo>
                    <a:cubicBezTo>
                      <a:pt x="610487" y="317876"/>
                      <a:pt x="613899" y="325173"/>
                      <a:pt x="614362" y="330200"/>
                    </a:cubicBezTo>
                    <a:cubicBezTo>
                      <a:pt x="614825" y="335227"/>
                      <a:pt x="610110" y="335417"/>
                      <a:pt x="612378" y="344487"/>
                    </a:cubicBezTo>
                    <a:cubicBezTo>
                      <a:pt x="617084" y="363306"/>
                      <a:pt x="621704" y="358246"/>
                      <a:pt x="623887" y="361950"/>
                    </a:cubicBezTo>
                    <a:cubicBezTo>
                      <a:pt x="626070" y="365654"/>
                      <a:pt x="625343" y="364265"/>
                      <a:pt x="625475" y="366712"/>
                    </a:cubicBezTo>
                    <a:cubicBezTo>
                      <a:pt x="625607" y="369159"/>
                      <a:pt x="623915" y="374591"/>
                      <a:pt x="624681" y="376634"/>
                    </a:cubicBezTo>
                    <a:cubicBezTo>
                      <a:pt x="625512" y="378850"/>
                      <a:pt x="628517" y="376303"/>
                      <a:pt x="630237" y="379412"/>
                    </a:cubicBezTo>
                    <a:cubicBezTo>
                      <a:pt x="631957" y="382521"/>
                      <a:pt x="632194" y="385936"/>
                      <a:pt x="635000" y="395287"/>
                    </a:cubicBezTo>
                    <a:cubicBezTo>
                      <a:pt x="635962" y="398493"/>
                      <a:pt x="638175" y="404812"/>
                      <a:pt x="638175" y="404812"/>
                    </a:cubicBezTo>
                    <a:cubicBezTo>
                      <a:pt x="641976" y="427623"/>
                      <a:pt x="636850" y="404899"/>
                      <a:pt x="642937" y="419100"/>
                    </a:cubicBezTo>
                    <a:cubicBezTo>
                      <a:pt x="643797" y="421105"/>
                      <a:pt x="643898" y="423360"/>
                      <a:pt x="644525" y="425450"/>
                    </a:cubicBezTo>
                    <a:cubicBezTo>
                      <a:pt x="645487" y="428656"/>
                      <a:pt x="646888" y="431728"/>
                      <a:pt x="647700" y="434975"/>
                    </a:cubicBezTo>
                    <a:cubicBezTo>
                      <a:pt x="651281" y="449298"/>
                      <a:pt x="649495" y="443535"/>
                      <a:pt x="652462" y="452437"/>
                    </a:cubicBezTo>
                    <a:cubicBezTo>
                      <a:pt x="652991" y="456670"/>
                      <a:pt x="652927" y="461021"/>
                      <a:pt x="654050" y="465137"/>
                    </a:cubicBezTo>
                    <a:cubicBezTo>
                      <a:pt x="654552" y="466978"/>
                      <a:pt x="656372" y="468193"/>
                      <a:pt x="657225" y="469900"/>
                    </a:cubicBezTo>
                    <a:cubicBezTo>
                      <a:pt x="661819" y="479089"/>
                      <a:pt x="654546" y="470396"/>
                      <a:pt x="663575" y="479425"/>
                    </a:cubicBezTo>
                    <a:cubicBezTo>
                      <a:pt x="667353" y="490760"/>
                      <a:pt x="663965" y="487093"/>
                      <a:pt x="671512" y="492125"/>
                    </a:cubicBezTo>
                    <a:cubicBezTo>
                      <a:pt x="672060" y="495410"/>
                      <a:pt x="673268" y="504215"/>
                      <a:pt x="674687" y="508000"/>
                    </a:cubicBezTo>
                    <a:cubicBezTo>
                      <a:pt x="675518" y="510216"/>
                      <a:pt x="676189" y="512677"/>
                      <a:pt x="677862" y="514350"/>
                    </a:cubicBezTo>
                    <a:cubicBezTo>
                      <a:pt x="679045" y="515533"/>
                      <a:pt x="681037" y="515408"/>
                      <a:pt x="682625" y="515937"/>
                    </a:cubicBezTo>
                    <a:cubicBezTo>
                      <a:pt x="684212" y="517525"/>
                      <a:pt x="686082" y="518873"/>
                      <a:pt x="687387" y="520700"/>
                    </a:cubicBezTo>
                    <a:cubicBezTo>
                      <a:pt x="688762" y="522626"/>
                      <a:pt x="688889" y="525377"/>
                      <a:pt x="690562" y="527050"/>
                    </a:cubicBezTo>
                    <a:cubicBezTo>
                      <a:pt x="691745" y="528233"/>
                      <a:pt x="693737" y="528108"/>
                      <a:pt x="695325" y="528637"/>
                    </a:cubicBezTo>
                    <a:cubicBezTo>
                      <a:pt x="696383" y="530225"/>
                      <a:pt x="697010" y="532208"/>
                      <a:pt x="698500" y="533400"/>
                    </a:cubicBezTo>
                    <a:cubicBezTo>
                      <a:pt x="699533" y="534227"/>
                      <a:pt x="709200" y="536472"/>
                      <a:pt x="709612" y="536575"/>
                    </a:cubicBezTo>
                    <a:cubicBezTo>
                      <a:pt x="712258" y="536046"/>
                      <a:pt x="714932" y="535641"/>
                      <a:pt x="717550" y="534987"/>
                    </a:cubicBezTo>
                    <a:cubicBezTo>
                      <a:pt x="719173" y="534581"/>
                      <a:pt x="721384" y="534792"/>
                      <a:pt x="722312" y="533400"/>
                    </a:cubicBezTo>
                    <a:cubicBezTo>
                      <a:pt x="723809" y="531155"/>
                      <a:pt x="722952" y="527989"/>
                      <a:pt x="723900" y="525462"/>
                    </a:cubicBezTo>
                    <a:cubicBezTo>
                      <a:pt x="726016" y="519819"/>
                      <a:pt x="727605" y="521052"/>
                      <a:pt x="731837" y="517525"/>
                    </a:cubicBezTo>
                    <a:cubicBezTo>
                      <a:pt x="733562" y="516088"/>
                      <a:pt x="735222" y="514534"/>
                      <a:pt x="736600" y="512762"/>
                    </a:cubicBezTo>
                    <a:cubicBezTo>
                      <a:pt x="738943" y="509750"/>
                      <a:pt x="742950" y="503237"/>
                      <a:pt x="742950" y="503237"/>
                    </a:cubicBezTo>
                    <a:cubicBezTo>
                      <a:pt x="743479" y="501650"/>
                      <a:pt x="743492" y="499781"/>
                      <a:pt x="744537" y="498475"/>
                    </a:cubicBezTo>
                    <a:cubicBezTo>
                      <a:pt x="745729" y="496985"/>
                      <a:pt x="747951" y="496649"/>
                      <a:pt x="749300" y="495300"/>
                    </a:cubicBezTo>
                    <a:cubicBezTo>
                      <a:pt x="750649" y="493951"/>
                      <a:pt x="751417" y="492125"/>
                      <a:pt x="752475" y="490537"/>
                    </a:cubicBezTo>
                    <a:cubicBezTo>
                      <a:pt x="753004" y="488950"/>
                      <a:pt x="753314" y="487272"/>
                      <a:pt x="754062" y="485775"/>
                    </a:cubicBezTo>
                    <a:cubicBezTo>
                      <a:pt x="756273" y="481353"/>
                      <a:pt x="758487" y="479762"/>
                      <a:pt x="762000" y="476250"/>
                    </a:cubicBezTo>
                    <a:cubicBezTo>
                      <a:pt x="762510" y="474211"/>
                      <a:pt x="764035" y="467417"/>
                      <a:pt x="765175" y="465137"/>
                    </a:cubicBezTo>
                    <a:cubicBezTo>
                      <a:pt x="766028" y="463431"/>
                      <a:pt x="767292" y="461962"/>
                      <a:pt x="768350" y="460375"/>
                    </a:cubicBezTo>
                    <a:cubicBezTo>
                      <a:pt x="772139" y="449005"/>
                      <a:pt x="766722" y="462010"/>
                      <a:pt x="774700" y="452437"/>
                    </a:cubicBezTo>
                    <a:cubicBezTo>
                      <a:pt x="778830" y="447481"/>
                      <a:pt x="776981" y="446288"/>
                      <a:pt x="779462" y="441325"/>
                    </a:cubicBezTo>
                    <a:cubicBezTo>
                      <a:pt x="780315" y="439618"/>
                      <a:pt x="781784" y="438269"/>
                      <a:pt x="782637" y="436562"/>
                    </a:cubicBezTo>
                    <a:cubicBezTo>
                      <a:pt x="783385" y="435065"/>
                      <a:pt x="783180" y="433107"/>
                      <a:pt x="784225" y="431800"/>
                    </a:cubicBezTo>
                    <a:cubicBezTo>
                      <a:pt x="785417" y="430310"/>
                      <a:pt x="787400" y="429683"/>
                      <a:pt x="788987" y="428625"/>
                    </a:cubicBezTo>
                    <a:lnTo>
                      <a:pt x="792162" y="419100"/>
                    </a:lnTo>
                    <a:cubicBezTo>
                      <a:pt x="792691" y="417512"/>
                      <a:pt x="793344" y="415961"/>
                      <a:pt x="793750" y="414337"/>
                    </a:cubicBezTo>
                    <a:cubicBezTo>
                      <a:pt x="794279" y="412220"/>
                      <a:pt x="794695" y="410072"/>
                      <a:pt x="795337" y="407987"/>
                    </a:cubicBezTo>
                    <a:cubicBezTo>
                      <a:pt x="796813" y="403189"/>
                      <a:pt x="798513" y="398462"/>
                      <a:pt x="800100" y="393700"/>
                    </a:cubicBezTo>
                    <a:lnTo>
                      <a:pt x="804862" y="379412"/>
                    </a:lnTo>
                    <a:cubicBezTo>
                      <a:pt x="805391" y="377825"/>
                      <a:pt x="806044" y="376273"/>
                      <a:pt x="806450" y="374650"/>
                    </a:cubicBezTo>
                    <a:cubicBezTo>
                      <a:pt x="806979" y="372533"/>
                      <a:pt x="807438" y="370398"/>
                      <a:pt x="808037" y="368300"/>
                    </a:cubicBezTo>
                    <a:cubicBezTo>
                      <a:pt x="808497" y="366691"/>
                      <a:pt x="809219" y="365161"/>
                      <a:pt x="809625" y="363537"/>
                    </a:cubicBezTo>
                    <a:cubicBezTo>
                      <a:pt x="810279" y="360920"/>
                      <a:pt x="810359" y="358160"/>
                      <a:pt x="811212" y="355600"/>
                    </a:cubicBezTo>
                    <a:cubicBezTo>
                      <a:pt x="811960" y="353355"/>
                      <a:pt x="813329" y="351367"/>
                      <a:pt x="814387" y="349250"/>
                    </a:cubicBezTo>
                    <a:cubicBezTo>
                      <a:pt x="814916" y="346604"/>
                      <a:pt x="815321" y="343930"/>
                      <a:pt x="815975" y="341312"/>
                    </a:cubicBezTo>
                    <a:cubicBezTo>
                      <a:pt x="816381" y="339689"/>
                      <a:pt x="817156" y="338173"/>
                      <a:pt x="817562" y="336550"/>
                    </a:cubicBezTo>
                    <a:cubicBezTo>
                      <a:pt x="822049" y="318601"/>
                      <a:pt x="815515" y="339518"/>
                      <a:pt x="822325" y="319087"/>
                    </a:cubicBezTo>
                    <a:cubicBezTo>
                      <a:pt x="822854" y="317500"/>
                      <a:pt x="822729" y="315508"/>
                      <a:pt x="823912" y="314325"/>
                    </a:cubicBezTo>
                    <a:cubicBezTo>
                      <a:pt x="830348" y="307889"/>
                      <a:pt x="827671" y="311570"/>
                      <a:pt x="831850" y="303212"/>
                    </a:cubicBezTo>
                    <a:cubicBezTo>
                      <a:pt x="832379" y="301095"/>
                      <a:pt x="831894" y="298405"/>
                      <a:pt x="833437" y="296862"/>
                    </a:cubicBezTo>
                    <a:cubicBezTo>
                      <a:pt x="837759" y="292540"/>
                      <a:pt x="846428" y="298595"/>
                      <a:pt x="833437" y="292100"/>
                    </a:cubicBezTo>
                    <a:cubicBezTo>
                      <a:pt x="833966" y="289983"/>
                      <a:pt x="833943" y="287644"/>
                      <a:pt x="835025" y="285750"/>
                    </a:cubicBezTo>
                    <a:cubicBezTo>
                      <a:pt x="836139" y="283801"/>
                      <a:pt x="838326" y="282692"/>
                      <a:pt x="839787" y="280987"/>
                    </a:cubicBezTo>
                    <a:cubicBezTo>
                      <a:pt x="841509" y="278978"/>
                      <a:pt x="842962" y="276754"/>
                      <a:pt x="844550" y="274637"/>
                    </a:cubicBezTo>
                    <a:cubicBezTo>
                      <a:pt x="845079" y="273050"/>
                      <a:pt x="845677" y="271484"/>
                      <a:pt x="846137" y="269875"/>
                    </a:cubicBezTo>
                    <a:cubicBezTo>
                      <a:pt x="846736" y="267777"/>
                      <a:pt x="846865" y="265530"/>
                      <a:pt x="847725" y="263525"/>
                    </a:cubicBezTo>
                    <a:cubicBezTo>
                      <a:pt x="849383" y="259656"/>
                      <a:pt x="852800" y="256862"/>
                      <a:pt x="855662" y="254000"/>
                    </a:cubicBezTo>
                    <a:cubicBezTo>
                      <a:pt x="856191" y="252412"/>
                      <a:pt x="856223" y="250558"/>
                      <a:pt x="857250" y="249237"/>
                    </a:cubicBezTo>
                    <a:cubicBezTo>
                      <a:pt x="860007" y="245693"/>
                      <a:pt x="866775" y="239712"/>
                      <a:pt x="866775" y="239712"/>
                    </a:cubicBezTo>
                    <a:cubicBezTo>
                      <a:pt x="867833" y="236537"/>
                      <a:pt x="869139" y="233434"/>
                      <a:pt x="869950" y="230187"/>
                    </a:cubicBezTo>
                    <a:cubicBezTo>
                      <a:pt x="870325" y="228687"/>
                      <a:pt x="872088" y="220942"/>
                      <a:pt x="873125" y="219075"/>
                    </a:cubicBezTo>
                    <a:cubicBezTo>
                      <a:pt x="874978" y="215739"/>
                      <a:pt x="879475" y="209550"/>
                      <a:pt x="879475" y="209550"/>
                    </a:cubicBezTo>
                    <a:cubicBezTo>
                      <a:pt x="880004" y="207962"/>
                      <a:pt x="880602" y="206396"/>
                      <a:pt x="881062" y="204787"/>
                    </a:cubicBezTo>
                    <a:cubicBezTo>
                      <a:pt x="881738" y="202419"/>
                      <a:pt x="882970" y="196208"/>
                      <a:pt x="884237" y="193675"/>
                    </a:cubicBezTo>
                    <a:cubicBezTo>
                      <a:pt x="885090" y="191968"/>
                      <a:pt x="886559" y="190619"/>
                      <a:pt x="887412" y="188912"/>
                    </a:cubicBezTo>
                    <a:cubicBezTo>
                      <a:pt x="888160" y="187415"/>
                      <a:pt x="888187" y="185613"/>
                      <a:pt x="889000" y="184150"/>
                    </a:cubicBezTo>
                    <a:cubicBezTo>
                      <a:pt x="890853" y="180814"/>
                      <a:pt x="895350" y="174625"/>
                      <a:pt x="895350" y="174625"/>
                    </a:cubicBezTo>
                    <a:cubicBezTo>
                      <a:pt x="898259" y="165893"/>
                      <a:pt x="895189" y="173716"/>
                      <a:pt x="900112" y="165100"/>
                    </a:cubicBezTo>
                    <a:cubicBezTo>
                      <a:pt x="901286" y="163045"/>
                      <a:pt x="901772" y="160568"/>
                      <a:pt x="903287" y="158750"/>
                    </a:cubicBezTo>
                    <a:cubicBezTo>
                      <a:pt x="904509" y="157284"/>
                      <a:pt x="906462" y="156633"/>
                      <a:pt x="908050" y="155575"/>
                    </a:cubicBezTo>
                    <a:cubicBezTo>
                      <a:pt x="915458" y="144463"/>
                      <a:pt x="911225" y="148167"/>
                      <a:pt x="919162" y="142875"/>
                    </a:cubicBezTo>
                    <a:cubicBezTo>
                      <a:pt x="920611" y="140701"/>
                      <a:pt x="925621" y="132995"/>
                      <a:pt x="927100" y="131762"/>
                    </a:cubicBezTo>
                    <a:cubicBezTo>
                      <a:pt x="928385" y="130691"/>
                      <a:pt x="930275" y="130704"/>
                      <a:pt x="931862" y="130175"/>
                    </a:cubicBezTo>
                    <a:cubicBezTo>
                      <a:pt x="953775" y="115567"/>
                      <a:pt x="931271" y="130823"/>
                      <a:pt x="947737" y="119062"/>
                    </a:cubicBezTo>
                    <a:cubicBezTo>
                      <a:pt x="964027" y="107426"/>
                      <a:pt x="938042" y="126729"/>
                      <a:pt x="958850" y="111125"/>
                    </a:cubicBezTo>
                    <a:cubicBezTo>
                      <a:pt x="959908" y="109537"/>
                      <a:pt x="960676" y="107711"/>
                      <a:pt x="962025" y="106362"/>
                    </a:cubicBezTo>
                    <a:cubicBezTo>
                      <a:pt x="965798" y="102588"/>
                      <a:pt x="971597" y="101584"/>
                      <a:pt x="976312" y="100012"/>
                    </a:cubicBezTo>
                    <a:lnTo>
                      <a:pt x="981075" y="98425"/>
                    </a:lnTo>
                    <a:cubicBezTo>
                      <a:pt x="989012" y="98954"/>
                      <a:pt x="997029" y="98771"/>
                      <a:pt x="1004887" y="100012"/>
                    </a:cubicBezTo>
                    <a:cubicBezTo>
                      <a:pt x="1007874" y="100484"/>
                      <a:pt x="1015750" y="106113"/>
                      <a:pt x="1017587" y="107950"/>
                    </a:cubicBezTo>
                    <a:cubicBezTo>
                      <a:pt x="1018936" y="109299"/>
                      <a:pt x="1019272" y="111520"/>
                      <a:pt x="1020762" y="112712"/>
                    </a:cubicBezTo>
                    <a:cubicBezTo>
                      <a:pt x="1022069" y="113757"/>
                      <a:pt x="1024028" y="113551"/>
                      <a:pt x="1025525" y="114300"/>
                    </a:cubicBezTo>
                    <a:cubicBezTo>
                      <a:pt x="1027231" y="115153"/>
                      <a:pt x="1028700" y="116417"/>
                      <a:pt x="1030287" y="117475"/>
                    </a:cubicBezTo>
                    <a:cubicBezTo>
                      <a:pt x="1031345" y="119062"/>
                      <a:pt x="1031972" y="121045"/>
                      <a:pt x="1033462" y="122237"/>
                    </a:cubicBezTo>
                    <a:cubicBezTo>
                      <a:pt x="1034769" y="123282"/>
                      <a:pt x="1037042" y="122642"/>
                      <a:pt x="1038225" y="123825"/>
                    </a:cubicBezTo>
                    <a:cubicBezTo>
                      <a:pt x="1039408" y="125008"/>
                      <a:pt x="1039064" y="127090"/>
                      <a:pt x="1039812" y="128587"/>
                    </a:cubicBezTo>
                    <a:cubicBezTo>
                      <a:pt x="1042598" y="134159"/>
                      <a:pt x="1044035" y="134136"/>
                      <a:pt x="1049337" y="138112"/>
                    </a:cubicBezTo>
                    <a:cubicBezTo>
                      <a:pt x="1050395" y="139700"/>
                      <a:pt x="1051659" y="141168"/>
                      <a:pt x="1052512" y="142875"/>
                    </a:cubicBezTo>
                    <a:cubicBezTo>
                      <a:pt x="1053260" y="144372"/>
                      <a:pt x="1053055" y="146330"/>
                      <a:pt x="1054100" y="147637"/>
                    </a:cubicBezTo>
                    <a:cubicBezTo>
                      <a:pt x="1055292" y="149127"/>
                      <a:pt x="1057275" y="149754"/>
                      <a:pt x="1058862" y="150812"/>
                    </a:cubicBezTo>
                    <a:cubicBezTo>
                      <a:pt x="1062515" y="161770"/>
                      <a:pt x="1058258" y="148593"/>
                      <a:pt x="1063625" y="168275"/>
                    </a:cubicBezTo>
                    <a:cubicBezTo>
                      <a:pt x="1064065" y="169889"/>
                      <a:pt x="1064464" y="171540"/>
                      <a:pt x="1065212" y="173037"/>
                    </a:cubicBezTo>
                    <a:cubicBezTo>
                      <a:pt x="1066065" y="174744"/>
                      <a:pt x="1067612" y="176056"/>
                      <a:pt x="1068387" y="177800"/>
                    </a:cubicBezTo>
                    <a:cubicBezTo>
                      <a:pt x="1069746" y="180858"/>
                      <a:pt x="1070504" y="184150"/>
                      <a:pt x="1071562" y="187325"/>
                    </a:cubicBezTo>
                    <a:cubicBezTo>
                      <a:pt x="1072091" y="188912"/>
                      <a:pt x="1072222" y="190695"/>
                      <a:pt x="1073150" y="192087"/>
                    </a:cubicBezTo>
                    <a:lnTo>
                      <a:pt x="1076325" y="196850"/>
                    </a:lnTo>
                    <a:cubicBezTo>
                      <a:pt x="1076854" y="198437"/>
                      <a:pt x="1077164" y="200115"/>
                      <a:pt x="1077912" y="201612"/>
                    </a:cubicBezTo>
                    <a:cubicBezTo>
                      <a:pt x="1078765" y="203319"/>
                      <a:pt x="1080335" y="204621"/>
                      <a:pt x="1081087" y="206375"/>
                    </a:cubicBezTo>
                    <a:cubicBezTo>
                      <a:pt x="1081947" y="208380"/>
                      <a:pt x="1082076" y="210627"/>
                      <a:pt x="1082675" y="212725"/>
                    </a:cubicBezTo>
                    <a:cubicBezTo>
                      <a:pt x="1083135" y="214334"/>
                      <a:pt x="1083733" y="215900"/>
                      <a:pt x="1084262" y="217487"/>
                    </a:cubicBezTo>
                    <a:cubicBezTo>
                      <a:pt x="1088035" y="243894"/>
                      <a:pt x="1082688" y="211199"/>
                      <a:pt x="1090612" y="242887"/>
                    </a:cubicBezTo>
                    <a:cubicBezTo>
                      <a:pt x="1091141" y="245004"/>
                      <a:pt x="1091727" y="247107"/>
                      <a:pt x="1092200" y="249237"/>
                    </a:cubicBezTo>
                    <a:cubicBezTo>
                      <a:pt x="1092785" y="251871"/>
                      <a:pt x="1093133" y="254557"/>
                      <a:pt x="1093787" y="257175"/>
                    </a:cubicBezTo>
                    <a:cubicBezTo>
                      <a:pt x="1094193" y="258798"/>
                      <a:pt x="1094915" y="260328"/>
                      <a:pt x="1095375" y="261937"/>
                    </a:cubicBezTo>
                    <a:cubicBezTo>
                      <a:pt x="1095974" y="264035"/>
                      <a:pt x="1096363" y="266189"/>
                      <a:pt x="1096962" y="268287"/>
                    </a:cubicBezTo>
                    <a:cubicBezTo>
                      <a:pt x="1099131" y="275877"/>
                      <a:pt x="1102978" y="282820"/>
                      <a:pt x="1104900" y="290512"/>
                    </a:cubicBezTo>
                    <a:cubicBezTo>
                      <a:pt x="1105429" y="292629"/>
                      <a:pt x="1105888" y="294764"/>
                      <a:pt x="1106487" y="296862"/>
                    </a:cubicBezTo>
                    <a:cubicBezTo>
                      <a:pt x="1106947" y="298471"/>
                      <a:pt x="1107669" y="300001"/>
                      <a:pt x="1108075" y="301625"/>
                    </a:cubicBezTo>
                    <a:cubicBezTo>
                      <a:pt x="1109268" y="306398"/>
                      <a:pt x="1110111" y="314998"/>
                      <a:pt x="1112837" y="319087"/>
                    </a:cubicBezTo>
                    <a:lnTo>
                      <a:pt x="1116012" y="323850"/>
                    </a:lnTo>
                    <a:cubicBezTo>
                      <a:pt x="1116541" y="325967"/>
                      <a:pt x="1116973" y="328110"/>
                      <a:pt x="1117600" y="330200"/>
                    </a:cubicBezTo>
                    <a:cubicBezTo>
                      <a:pt x="1118562" y="333406"/>
                      <a:pt x="1120119" y="336443"/>
                      <a:pt x="1120775" y="339725"/>
                    </a:cubicBezTo>
                    <a:cubicBezTo>
                      <a:pt x="1122690" y="349303"/>
                      <a:pt x="1121509" y="345102"/>
                      <a:pt x="1123950" y="352425"/>
                    </a:cubicBezTo>
                    <a:cubicBezTo>
                      <a:pt x="1124479" y="356129"/>
                      <a:pt x="1124753" y="359878"/>
                      <a:pt x="1125537" y="363537"/>
                    </a:cubicBezTo>
                    <a:cubicBezTo>
                      <a:pt x="1126344" y="367304"/>
                      <a:pt x="1128712" y="370797"/>
                      <a:pt x="1128712" y="374650"/>
                    </a:cubicBezTo>
                    <a:cubicBezTo>
                      <a:pt x="1128712" y="377997"/>
                      <a:pt x="1125735" y="382654"/>
                      <a:pt x="1125537" y="384175"/>
                    </a:cubicBezTo>
                    <a:cubicBezTo>
                      <a:pt x="1125339" y="385696"/>
                      <a:pt x="1128846" y="383910"/>
                      <a:pt x="1127523" y="383778"/>
                    </a:cubicBezTo>
                    <a:cubicBezTo>
                      <a:pt x="1126018" y="386287"/>
                      <a:pt x="1126794" y="403357"/>
                      <a:pt x="1127124" y="407987"/>
                    </a:cubicBezTo>
                    <a:cubicBezTo>
                      <a:pt x="1127454" y="412617"/>
                      <a:pt x="1127919" y="410766"/>
                      <a:pt x="1129506" y="411560"/>
                    </a:cubicBezTo>
                    <a:cubicBezTo>
                      <a:pt x="1131093" y="412354"/>
                      <a:pt x="1130300" y="412750"/>
                      <a:pt x="1136650" y="412750"/>
                    </a:cubicBezTo>
                    <a:cubicBezTo>
                      <a:pt x="1137941" y="416624"/>
                      <a:pt x="1133475" y="424391"/>
                      <a:pt x="1135062" y="427037"/>
                    </a:cubicBezTo>
                    <a:cubicBezTo>
                      <a:pt x="1136650" y="429683"/>
                      <a:pt x="1144587" y="427566"/>
                      <a:pt x="1146175" y="428624"/>
                    </a:cubicBezTo>
                    <a:cubicBezTo>
                      <a:pt x="1147027" y="432885"/>
                      <a:pt x="1141015" y="443904"/>
                      <a:pt x="1141015" y="448865"/>
                    </a:cubicBezTo>
                    <a:cubicBezTo>
                      <a:pt x="1141015" y="453826"/>
                      <a:pt x="1145314" y="454621"/>
                      <a:pt x="1146174" y="458391"/>
                    </a:cubicBezTo>
                    <a:cubicBezTo>
                      <a:pt x="1147034" y="462161"/>
                      <a:pt x="1145910" y="468511"/>
                      <a:pt x="1146175" y="471487"/>
                    </a:cubicBezTo>
                    <a:cubicBezTo>
                      <a:pt x="1146440" y="474463"/>
                      <a:pt x="1147233" y="474662"/>
                      <a:pt x="1147762" y="476250"/>
                    </a:cubicBezTo>
                    <a:cubicBezTo>
                      <a:pt x="1148291" y="477837"/>
                      <a:pt x="1148944" y="479389"/>
                      <a:pt x="1149350" y="481012"/>
                    </a:cubicBezTo>
                    <a:cubicBezTo>
                      <a:pt x="1149879" y="483129"/>
                      <a:pt x="1150078" y="485357"/>
                      <a:pt x="1150937" y="487362"/>
                    </a:cubicBezTo>
                    <a:cubicBezTo>
                      <a:pt x="1151689" y="489116"/>
                      <a:pt x="1153337" y="490381"/>
                      <a:pt x="1154112" y="492125"/>
                    </a:cubicBezTo>
                    <a:cubicBezTo>
                      <a:pt x="1155471" y="495183"/>
                      <a:pt x="1156229" y="498475"/>
                      <a:pt x="1157287" y="501650"/>
                    </a:cubicBezTo>
                    <a:cubicBezTo>
                      <a:pt x="1159042" y="506913"/>
                      <a:pt x="1160959" y="512068"/>
                      <a:pt x="1162050" y="517525"/>
                    </a:cubicBezTo>
                    <a:cubicBezTo>
                      <a:pt x="1162865" y="521598"/>
                      <a:pt x="1165159" y="527050"/>
                      <a:pt x="1165225" y="531812"/>
                    </a:cubicBezTo>
                    <a:cubicBezTo>
                      <a:pt x="1165291" y="536575"/>
                      <a:pt x="1161389" y="544512"/>
                      <a:pt x="1162447" y="546100"/>
                    </a:cubicBezTo>
                    <a:cubicBezTo>
                      <a:pt x="1167496" y="561249"/>
                      <a:pt x="1168224" y="534640"/>
                      <a:pt x="1171575" y="571500"/>
                    </a:cubicBezTo>
                    <a:cubicBezTo>
                      <a:pt x="1171726" y="573166"/>
                      <a:pt x="1172786" y="574632"/>
                      <a:pt x="1173162" y="576262"/>
                    </a:cubicBezTo>
                    <a:cubicBezTo>
                      <a:pt x="1174375" y="581520"/>
                      <a:pt x="1174630" y="587018"/>
                      <a:pt x="1176337" y="592137"/>
                    </a:cubicBezTo>
                    <a:cubicBezTo>
                      <a:pt x="1176866" y="593725"/>
                      <a:pt x="1177176" y="595403"/>
                      <a:pt x="1177925" y="596900"/>
                    </a:cubicBezTo>
                    <a:cubicBezTo>
                      <a:pt x="1178778" y="598606"/>
                      <a:pt x="1180042" y="600075"/>
                      <a:pt x="1181100" y="601662"/>
                    </a:cubicBezTo>
                    <a:cubicBezTo>
                      <a:pt x="1181629" y="603779"/>
                      <a:pt x="1182088" y="605914"/>
                      <a:pt x="1182687" y="608012"/>
                    </a:cubicBezTo>
                    <a:cubicBezTo>
                      <a:pt x="1185070" y="616354"/>
                      <a:pt x="1183732" y="609183"/>
                      <a:pt x="1185862" y="619125"/>
                    </a:cubicBezTo>
                    <a:cubicBezTo>
                      <a:pt x="1186993" y="624402"/>
                      <a:pt x="1187330" y="629881"/>
                      <a:pt x="1189037" y="635000"/>
                    </a:cubicBezTo>
                    <a:cubicBezTo>
                      <a:pt x="1189566" y="636587"/>
                      <a:pt x="1189877" y="638265"/>
                      <a:pt x="1190625" y="639762"/>
                    </a:cubicBezTo>
                    <a:cubicBezTo>
                      <a:pt x="1191478" y="641469"/>
                      <a:pt x="1192742" y="642937"/>
                      <a:pt x="1193800" y="644525"/>
                    </a:cubicBezTo>
                    <a:cubicBezTo>
                      <a:pt x="1196933" y="660194"/>
                      <a:pt x="1193342" y="644742"/>
                      <a:pt x="1198562" y="660400"/>
                    </a:cubicBezTo>
                    <a:cubicBezTo>
                      <a:pt x="1199252" y="662470"/>
                      <a:pt x="1199523" y="664660"/>
                      <a:pt x="1200150" y="666750"/>
                    </a:cubicBezTo>
                    <a:cubicBezTo>
                      <a:pt x="1201112" y="669956"/>
                      <a:pt x="1202267" y="673100"/>
                      <a:pt x="1203325" y="676275"/>
                    </a:cubicBezTo>
                    <a:cubicBezTo>
                      <a:pt x="1204383" y="679450"/>
                      <a:pt x="1205688" y="682553"/>
                      <a:pt x="1206500" y="685800"/>
                    </a:cubicBezTo>
                    <a:cubicBezTo>
                      <a:pt x="1210081" y="700123"/>
                      <a:pt x="1208295" y="694360"/>
                      <a:pt x="1211262" y="703262"/>
                    </a:cubicBezTo>
                    <a:cubicBezTo>
                      <a:pt x="1212249" y="712142"/>
                      <a:pt x="1212417" y="717406"/>
                      <a:pt x="1214437" y="725487"/>
                    </a:cubicBezTo>
                    <a:cubicBezTo>
                      <a:pt x="1214843" y="727111"/>
                      <a:pt x="1215565" y="728641"/>
                      <a:pt x="1216025" y="730250"/>
                    </a:cubicBezTo>
                    <a:cubicBezTo>
                      <a:pt x="1216624" y="732348"/>
                      <a:pt x="1216846" y="734557"/>
                      <a:pt x="1217612" y="736600"/>
                    </a:cubicBezTo>
                    <a:cubicBezTo>
                      <a:pt x="1218443" y="738816"/>
                      <a:pt x="1219956" y="740734"/>
                      <a:pt x="1220787" y="742950"/>
                    </a:cubicBezTo>
                    <a:cubicBezTo>
                      <a:pt x="1224811" y="753679"/>
                      <a:pt x="1220129" y="745117"/>
                      <a:pt x="1223962" y="754062"/>
                    </a:cubicBezTo>
                    <a:cubicBezTo>
                      <a:pt x="1228944" y="765687"/>
                      <a:pt x="1225797" y="755052"/>
                      <a:pt x="1228725" y="766762"/>
                    </a:cubicBezTo>
                    <a:cubicBezTo>
                      <a:pt x="1232364" y="795881"/>
                      <a:pt x="1226362" y="768977"/>
                      <a:pt x="1235075" y="784225"/>
                    </a:cubicBezTo>
                    <a:cubicBezTo>
                      <a:pt x="1236157" y="786119"/>
                      <a:pt x="1236088" y="788470"/>
                      <a:pt x="1236662" y="790575"/>
                    </a:cubicBezTo>
                    <a:cubicBezTo>
                      <a:pt x="1241070" y="806738"/>
                      <a:pt x="1238737" y="796189"/>
                      <a:pt x="1241425" y="809625"/>
                    </a:cubicBezTo>
                    <a:cubicBezTo>
                      <a:pt x="1241954" y="817562"/>
                      <a:pt x="1241704" y="825590"/>
                      <a:pt x="1243012" y="833437"/>
                    </a:cubicBezTo>
                    <a:cubicBezTo>
                      <a:pt x="1243326" y="835319"/>
                      <a:pt x="1245334" y="836493"/>
                      <a:pt x="1246187" y="838200"/>
                    </a:cubicBezTo>
                    <a:cubicBezTo>
                      <a:pt x="1246935" y="839697"/>
                      <a:pt x="1247315" y="841353"/>
                      <a:pt x="1247775" y="842962"/>
                    </a:cubicBezTo>
                    <a:cubicBezTo>
                      <a:pt x="1250104" y="851114"/>
                      <a:pt x="1249663" y="851717"/>
                      <a:pt x="1250950" y="862012"/>
                    </a:cubicBezTo>
                    <a:cubicBezTo>
                      <a:pt x="1251479" y="877358"/>
                      <a:pt x="1251823" y="873763"/>
                      <a:pt x="1253728" y="889000"/>
                    </a:cubicBezTo>
                    <a:cubicBezTo>
                      <a:pt x="1254006" y="891228"/>
                      <a:pt x="1256044" y="885957"/>
                      <a:pt x="1258491" y="890190"/>
                    </a:cubicBezTo>
                    <a:cubicBezTo>
                      <a:pt x="1260938" y="894423"/>
                      <a:pt x="1267023" y="905602"/>
                      <a:pt x="1268412" y="914400"/>
                    </a:cubicBezTo>
                    <a:cubicBezTo>
                      <a:pt x="1269801" y="923198"/>
                      <a:pt x="1266031" y="938742"/>
                      <a:pt x="1266825" y="942975"/>
                    </a:cubicBezTo>
                    <a:cubicBezTo>
                      <a:pt x="1267619" y="947208"/>
                      <a:pt x="1271322" y="940064"/>
                      <a:pt x="1273174" y="939800"/>
                    </a:cubicBezTo>
                    <a:cubicBezTo>
                      <a:pt x="1275026" y="939536"/>
                      <a:pt x="1276349" y="939271"/>
                      <a:pt x="1277937" y="941388"/>
                    </a:cubicBezTo>
                    <a:cubicBezTo>
                      <a:pt x="1280862" y="953090"/>
                      <a:pt x="1277672" y="963084"/>
                      <a:pt x="1277937" y="968375"/>
                    </a:cubicBezTo>
                    <a:cubicBezTo>
                      <a:pt x="1278202" y="973666"/>
                      <a:pt x="1278712" y="971674"/>
                      <a:pt x="1279525" y="973137"/>
                    </a:cubicBezTo>
                    <a:cubicBezTo>
                      <a:pt x="1281378" y="976473"/>
                      <a:pt x="1283758" y="979487"/>
                      <a:pt x="1285875" y="982662"/>
                    </a:cubicBezTo>
                    <a:lnTo>
                      <a:pt x="1289050" y="987425"/>
                    </a:lnTo>
                    <a:cubicBezTo>
                      <a:pt x="1290108" y="989012"/>
                      <a:pt x="1291372" y="990481"/>
                      <a:pt x="1292225" y="992187"/>
                    </a:cubicBezTo>
                    <a:cubicBezTo>
                      <a:pt x="1296253" y="1000244"/>
                      <a:pt x="1294087" y="996568"/>
                      <a:pt x="1298575" y="1003300"/>
                    </a:cubicBezTo>
                    <a:lnTo>
                      <a:pt x="1304925" y="1022350"/>
                    </a:lnTo>
                    <a:cubicBezTo>
                      <a:pt x="1305454" y="1023937"/>
                      <a:pt x="1305584" y="1025720"/>
                      <a:pt x="1306512" y="1027112"/>
                    </a:cubicBezTo>
                    <a:cubicBezTo>
                      <a:pt x="1311155" y="1034077"/>
                      <a:pt x="1308542" y="1030349"/>
                      <a:pt x="1314450" y="1038225"/>
                    </a:cubicBezTo>
                    <a:cubicBezTo>
                      <a:pt x="1314979" y="1039812"/>
                      <a:pt x="1315289" y="1041490"/>
                      <a:pt x="1316037" y="1042987"/>
                    </a:cubicBezTo>
                    <a:cubicBezTo>
                      <a:pt x="1316890" y="1044694"/>
                      <a:pt x="1318542" y="1045963"/>
                      <a:pt x="1319212" y="1047750"/>
                    </a:cubicBezTo>
                    <a:cubicBezTo>
                      <a:pt x="1320832" y="1052070"/>
                      <a:pt x="1320131" y="1056388"/>
                      <a:pt x="1322387" y="1060450"/>
                    </a:cubicBezTo>
                    <a:cubicBezTo>
                      <a:pt x="1330702" y="1075419"/>
                      <a:pt x="1328608" y="1064688"/>
                      <a:pt x="1333500" y="1084262"/>
                    </a:cubicBezTo>
                    <a:cubicBezTo>
                      <a:pt x="1334029" y="1086379"/>
                      <a:pt x="1334111" y="1088661"/>
                      <a:pt x="1335087" y="1090612"/>
                    </a:cubicBezTo>
                    <a:cubicBezTo>
                      <a:pt x="1336793" y="1094025"/>
                      <a:pt x="1341437" y="1100137"/>
                      <a:pt x="1341437" y="1100137"/>
                    </a:cubicBezTo>
                    <a:cubicBezTo>
                      <a:pt x="1342612" y="1106010"/>
                      <a:pt x="1343242" y="1113055"/>
                      <a:pt x="1347787" y="1117600"/>
                    </a:cubicBezTo>
                    <a:cubicBezTo>
                      <a:pt x="1349136" y="1118949"/>
                      <a:pt x="1350962" y="1119717"/>
                      <a:pt x="1352550" y="1120775"/>
                    </a:cubicBezTo>
                    <a:cubicBezTo>
                      <a:pt x="1353608" y="1122362"/>
                      <a:pt x="1354872" y="1123831"/>
                      <a:pt x="1355725" y="1125537"/>
                    </a:cubicBezTo>
                    <a:cubicBezTo>
                      <a:pt x="1356473" y="1127034"/>
                      <a:pt x="1356499" y="1128837"/>
                      <a:pt x="1357312" y="1130300"/>
                    </a:cubicBezTo>
                    <a:cubicBezTo>
                      <a:pt x="1359382" y="1134026"/>
                      <a:pt x="1366748" y="1144498"/>
                      <a:pt x="1370012" y="1147762"/>
                    </a:cubicBezTo>
                    <a:cubicBezTo>
                      <a:pt x="1371361" y="1149111"/>
                      <a:pt x="1373187" y="1149879"/>
                      <a:pt x="1374775" y="1150937"/>
                    </a:cubicBezTo>
                    <a:cubicBezTo>
                      <a:pt x="1376362" y="1153054"/>
                      <a:pt x="1377999" y="1155134"/>
                      <a:pt x="1379537" y="1157287"/>
                    </a:cubicBezTo>
                    <a:cubicBezTo>
                      <a:pt x="1380646" y="1158840"/>
                      <a:pt x="1381363" y="1160701"/>
                      <a:pt x="1382712" y="1162050"/>
                    </a:cubicBezTo>
                    <a:cubicBezTo>
                      <a:pt x="1395198" y="1174536"/>
                      <a:pt x="1379237" y="1154386"/>
                      <a:pt x="1392237" y="1169987"/>
                    </a:cubicBezTo>
                    <a:cubicBezTo>
                      <a:pt x="1397761" y="1176616"/>
                      <a:pt x="1392356" y="1173732"/>
                      <a:pt x="1400175" y="1176337"/>
                    </a:cubicBezTo>
                    <a:cubicBezTo>
                      <a:pt x="1405900" y="1180154"/>
                      <a:pt x="1410114" y="1182514"/>
                      <a:pt x="1414462" y="1189037"/>
                    </a:cubicBezTo>
                    <a:cubicBezTo>
                      <a:pt x="1415520" y="1190625"/>
                      <a:pt x="1416690" y="1192143"/>
                      <a:pt x="1417637" y="1193800"/>
                    </a:cubicBezTo>
                    <a:cubicBezTo>
                      <a:pt x="1418811" y="1195855"/>
                      <a:pt x="1419139" y="1198477"/>
                      <a:pt x="1420812" y="1200150"/>
                    </a:cubicBezTo>
                    <a:cubicBezTo>
                      <a:pt x="1421995" y="1201333"/>
                      <a:pt x="1423987" y="1201208"/>
                      <a:pt x="1425575" y="1201737"/>
                    </a:cubicBezTo>
                    <a:cubicBezTo>
                      <a:pt x="1427692" y="1205970"/>
                      <a:pt x="1427987" y="1211812"/>
                      <a:pt x="1431925" y="1214437"/>
                    </a:cubicBezTo>
                    <a:cubicBezTo>
                      <a:pt x="1440005" y="1219824"/>
                      <a:pt x="1446764" y="1224986"/>
                      <a:pt x="1455737" y="1228725"/>
                    </a:cubicBezTo>
                    <a:cubicBezTo>
                      <a:pt x="1461536" y="1231141"/>
                      <a:pt x="1465793" y="1232033"/>
                      <a:pt x="1471612" y="1233487"/>
                    </a:cubicBezTo>
                    <a:cubicBezTo>
                      <a:pt x="1473729" y="1234545"/>
                      <a:pt x="1475907" y="1235488"/>
                      <a:pt x="1477962" y="1236662"/>
                    </a:cubicBezTo>
                    <a:cubicBezTo>
                      <a:pt x="1479619" y="1237609"/>
                      <a:pt x="1480971" y="1239085"/>
                      <a:pt x="1482725" y="1239837"/>
                    </a:cubicBezTo>
                    <a:cubicBezTo>
                      <a:pt x="1484730" y="1240697"/>
                      <a:pt x="1486985" y="1240798"/>
                      <a:pt x="1489075" y="1241425"/>
                    </a:cubicBezTo>
                    <a:cubicBezTo>
                      <a:pt x="1492281" y="1242387"/>
                      <a:pt x="1495353" y="1243788"/>
                      <a:pt x="1498600" y="1244600"/>
                    </a:cubicBezTo>
                    <a:cubicBezTo>
                      <a:pt x="1513917" y="1248429"/>
                      <a:pt x="1507021" y="1246919"/>
                      <a:pt x="1519237" y="1249362"/>
                    </a:cubicBezTo>
                    <a:cubicBezTo>
                      <a:pt x="1532916" y="1254833"/>
                      <a:pt x="1521566" y="1250708"/>
                      <a:pt x="1533525" y="1254125"/>
                    </a:cubicBezTo>
                    <a:cubicBezTo>
                      <a:pt x="1535134" y="1254585"/>
                      <a:pt x="1536654" y="1255349"/>
                      <a:pt x="1538287" y="1255712"/>
                    </a:cubicBezTo>
                    <a:cubicBezTo>
                      <a:pt x="1545422" y="1257298"/>
                      <a:pt x="1555208" y="1258122"/>
                      <a:pt x="1562100" y="1258887"/>
                    </a:cubicBezTo>
                    <a:cubicBezTo>
                      <a:pt x="1563687" y="1259416"/>
                      <a:pt x="1565239" y="1260069"/>
                      <a:pt x="1566862" y="1260475"/>
                    </a:cubicBezTo>
                    <a:cubicBezTo>
                      <a:pt x="1581725" y="1264191"/>
                      <a:pt x="1583102" y="1261625"/>
                      <a:pt x="1604962" y="1260475"/>
                    </a:cubicBezTo>
                    <a:cubicBezTo>
                      <a:pt x="1609195" y="1259946"/>
                      <a:pt x="1615347" y="1269206"/>
                      <a:pt x="1617662" y="1269603"/>
                    </a:cubicBezTo>
                    <a:cubicBezTo>
                      <a:pt x="1619977" y="1270000"/>
                      <a:pt x="1616075" y="1262724"/>
                      <a:pt x="1618853" y="1262856"/>
                    </a:cubicBezTo>
                    <a:cubicBezTo>
                      <a:pt x="1621631" y="1262988"/>
                      <a:pt x="1629568" y="1269868"/>
                      <a:pt x="1634330" y="1270397"/>
                    </a:cubicBezTo>
                    <a:cubicBezTo>
                      <a:pt x="1639093" y="1264841"/>
                      <a:pt x="1647428" y="1263187"/>
                      <a:pt x="1651000" y="1262062"/>
                    </a:cubicBezTo>
                    <a:cubicBezTo>
                      <a:pt x="1654572" y="1260937"/>
                      <a:pt x="1654129" y="1263287"/>
                      <a:pt x="1655762" y="1263650"/>
                    </a:cubicBezTo>
                    <a:lnTo>
                      <a:pt x="1670050" y="1266825"/>
                    </a:lnTo>
                    <a:cubicBezTo>
                      <a:pt x="1674298" y="1267824"/>
                      <a:pt x="1678517" y="1268942"/>
                      <a:pt x="1682750" y="1270000"/>
                    </a:cubicBezTo>
                    <a:cubicBezTo>
                      <a:pt x="1684867" y="1270529"/>
                      <a:pt x="1687030" y="1270897"/>
                      <a:pt x="1689100" y="1271587"/>
                    </a:cubicBezTo>
                    <a:cubicBezTo>
                      <a:pt x="1690687" y="1272116"/>
                      <a:pt x="1692216" y="1272876"/>
                      <a:pt x="1693862" y="1273175"/>
                    </a:cubicBezTo>
                    <a:cubicBezTo>
                      <a:pt x="1698059" y="1273938"/>
                      <a:pt x="1702329" y="1274233"/>
                      <a:pt x="1706562" y="1274762"/>
                    </a:cubicBezTo>
                    <a:cubicBezTo>
                      <a:pt x="1708150" y="1275291"/>
                      <a:pt x="1718071" y="1264641"/>
                      <a:pt x="1722040" y="1264443"/>
                    </a:cubicBezTo>
                    <a:cubicBezTo>
                      <a:pt x="1726009" y="1264245"/>
                      <a:pt x="1725811" y="1271323"/>
                      <a:pt x="1730375" y="1273572"/>
                    </a:cubicBezTo>
                    <a:cubicBezTo>
                      <a:pt x="1734939" y="1275821"/>
                      <a:pt x="1743075" y="1276482"/>
                      <a:pt x="1749425" y="1277937"/>
                    </a:cubicBezTo>
                    <a:cubicBezTo>
                      <a:pt x="1751542" y="1277408"/>
                      <a:pt x="1753612" y="1276638"/>
                      <a:pt x="1755775" y="1276350"/>
                    </a:cubicBezTo>
                    <a:cubicBezTo>
                      <a:pt x="1770734" y="1274355"/>
                      <a:pt x="1769312" y="1276257"/>
                      <a:pt x="1779587" y="1273175"/>
                    </a:cubicBezTo>
                    <a:cubicBezTo>
                      <a:pt x="1782793" y="1272213"/>
                      <a:pt x="1785865" y="1270812"/>
                      <a:pt x="1789112" y="1270000"/>
                    </a:cubicBezTo>
                    <a:cubicBezTo>
                      <a:pt x="1791229" y="1269471"/>
                      <a:pt x="1789112" y="1269073"/>
                      <a:pt x="1795462" y="1268412"/>
                    </a:cubicBezTo>
                    <a:cubicBezTo>
                      <a:pt x="1801812" y="1267751"/>
                      <a:pt x="1815570" y="1265569"/>
                      <a:pt x="1827212" y="1266032"/>
                    </a:cubicBezTo>
                    <a:cubicBezTo>
                      <a:pt x="1838854" y="1266495"/>
                      <a:pt x="1848217" y="1271761"/>
                      <a:pt x="1865312" y="1271191"/>
                    </a:cubicBezTo>
                    <a:cubicBezTo>
                      <a:pt x="1864783" y="1268016"/>
                      <a:pt x="1856117" y="1261467"/>
                      <a:pt x="1854199" y="1259284"/>
                    </a:cubicBezTo>
                    <a:cubicBezTo>
                      <a:pt x="1852281" y="1257101"/>
                      <a:pt x="1853803" y="1258093"/>
                      <a:pt x="1853803" y="1258093"/>
                    </a:cubicBezTo>
                  </a:path>
                </a:pathLst>
              </a:cu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1" name="フリーフォーム 30">
                <a:extLst>
                  <a:ext uri="{FF2B5EF4-FFF2-40B4-BE49-F238E27FC236}">
                    <a16:creationId xmlns="" xmlns:a16="http://schemas.microsoft.com/office/drawing/2014/main" id="{262AD732-2662-4681-A1FC-747E72E2615A}"/>
                  </a:ext>
                </a:extLst>
              </p:cNvPr>
              <p:cNvSpPr/>
              <p:nvPr/>
            </p:nvSpPr>
            <p:spPr>
              <a:xfrm>
                <a:off x="611781" y="4492552"/>
                <a:ext cx="1791493" cy="1444471"/>
              </a:xfrm>
              <a:custGeom>
                <a:avLst/>
                <a:gdLst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59531 w 1764799"/>
                  <a:gd name="connsiteY19" fmla="*/ 759619 h 1473871"/>
                  <a:gd name="connsiteX20" fmla="*/ 57150 w 1764799"/>
                  <a:gd name="connsiteY20" fmla="*/ 785813 h 1473871"/>
                  <a:gd name="connsiteX21" fmla="*/ 69056 w 1764799"/>
                  <a:gd name="connsiteY21" fmla="*/ 809625 h 1473871"/>
                  <a:gd name="connsiteX22" fmla="*/ 83343 w 1764799"/>
                  <a:gd name="connsiteY22" fmla="*/ 819150 h 1473871"/>
                  <a:gd name="connsiteX23" fmla="*/ 88106 w 1764799"/>
                  <a:gd name="connsiteY23" fmla="*/ 833438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5250 w 1764799"/>
                  <a:gd name="connsiteY29" fmla="*/ 912019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26206 w 1764799"/>
                  <a:gd name="connsiteY35" fmla="*/ 1109663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285750 w 1764799"/>
                  <a:gd name="connsiteY57" fmla="*/ 14382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59531 w 1764799"/>
                  <a:gd name="connsiteY19" fmla="*/ 759619 h 1473871"/>
                  <a:gd name="connsiteX20" fmla="*/ 79375 w 1764799"/>
                  <a:gd name="connsiteY20" fmla="*/ 788988 h 1473871"/>
                  <a:gd name="connsiteX21" fmla="*/ 69056 w 1764799"/>
                  <a:gd name="connsiteY21" fmla="*/ 809625 h 1473871"/>
                  <a:gd name="connsiteX22" fmla="*/ 83343 w 1764799"/>
                  <a:gd name="connsiteY22" fmla="*/ 819150 h 1473871"/>
                  <a:gd name="connsiteX23" fmla="*/ 88106 w 1764799"/>
                  <a:gd name="connsiteY23" fmla="*/ 833438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5250 w 1764799"/>
                  <a:gd name="connsiteY29" fmla="*/ 912019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26206 w 1764799"/>
                  <a:gd name="connsiteY35" fmla="*/ 1109663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285750 w 1764799"/>
                  <a:gd name="connsiteY57" fmla="*/ 14382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69056 w 1764799"/>
                  <a:gd name="connsiteY21" fmla="*/ 809625 h 1473871"/>
                  <a:gd name="connsiteX22" fmla="*/ 83343 w 1764799"/>
                  <a:gd name="connsiteY22" fmla="*/ 819150 h 1473871"/>
                  <a:gd name="connsiteX23" fmla="*/ 88106 w 1764799"/>
                  <a:gd name="connsiteY23" fmla="*/ 833438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5250 w 1764799"/>
                  <a:gd name="connsiteY29" fmla="*/ 912019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26206 w 1764799"/>
                  <a:gd name="connsiteY35" fmla="*/ 1109663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285750 w 1764799"/>
                  <a:gd name="connsiteY57" fmla="*/ 14382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69056 w 1764799"/>
                  <a:gd name="connsiteY21" fmla="*/ 809625 h 1473871"/>
                  <a:gd name="connsiteX22" fmla="*/ 94456 w 1764799"/>
                  <a:gd name="connsiteY22" fmla="*/ 827087 h 1473871"/>
                  <a:gd name="connsiteX23" fmla="*/ 88106 w 1764799"/>
                  <a:gd name="connsiteY23" fmla="*/ 833438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5250 w 1764799"/>
                  <a:gd name="connsiteY29" fmla="*/ 912019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26206 w 1764799"/>
                  <a:gd name="connsiteY35" fmla="*/ 1109663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285750 w 1764799"/>
                  <a:gd name="connsiteY57" fmla="*/ 14382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88106 w 1764799"/>
                  <a:gd name="connsiteY23" fmla="*/ 833438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5250 w 1764799"/>
                  <a:gd name="connsiteY29" fmla="*/ 912019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26206 w 1764799"/>
                  <a:gd name="connsiteY35" fmla="*/ 1109663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285750 w 1764799"/>
                  <a:gd name="connsiteY57" fmla="*/ 14382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5250 w 1764799"/>
                  <a:gd name="connsiteY29" fmla="*/ 912019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26206 w 1764799"/>
                  <a:gd name="connsiteY35" fmla="*/ 1109663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285750 w 1764799"/>
                  <a:gd name="connsiteY57" fmla="*/ 14382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26206 w 1764799"/>
                  <a:gd name="connsiteY35" fmla="*/ 1109663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285750 w 1764799"/>
                  <a:gd name="connsiteY57" fmla="*/ 14382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21444 w 1764799"/>
                  <a:gd name="connsiteY35" fmla="*/ 112553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285750 w 1764799"/>
                  <a:gd name="connsiteY57" fmla="*/ 14382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285750 w 1764799"/>
                  <a:gd name="connsiteY57" fmla="*/ 14382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7343 w 1764799"/>
                  <a:gd name="connsiteY58" fmla="*/ 1424782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7343 w 1764799"/>
                  <a:gd name="connsiteY58" fmla="*/ 1424782 h 1473871"/>
                  <a:gd name="connsiteX59" fmla="*/ 381000 w 1764799"/>
                  <a:gd name="connsiteY59" fmla="*/ 1443038 h 1473871"/>
                  <a:gd name="connsiteX60" fmla="*/ 402430 w 1764799"/>
                  <a:gd name="connsiteY60" fmla="*/ 1431925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7343 w 1764799"/>
                  <a:gd name="connsiteY58" fmla="*/ 1424782 h 1473871"/>
                  <a:gd name="connsiteX59" fmla="*/ 368300 w 1764799"/>
                  <a:gd name="connsiteY59" fmla="*/ 1430338 h 1473871"/>
                  <a:gd name="connsiteX60" fmla="*/ 402430 w 1764799"/>
                  <a:gd name="connsiteY60" fmla="*/ 1431925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8931 w 1764799"/>
                  <a:gd name="connsiteY58" fmla="*/ 1429545 h 1473871"/>
                  <a:gd name="connsiteX59" fmla="*/ 368300 w 1764799"/>
                  <a:gd name="connsiteY59" fmla="*/ 1430338 h 1473871"/>
                  <a:gd name="connsiteX60" fmla="*/ 402430 w 1764799"/>
                  <a:gd name="connsiteY60" fmla="*/ 1431925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8931 w 1764799"/>
                  <a:gd name="connsiteY58" fmla="*/ 1429545 h 1473871"/>
                  <a:gd name="connsiteX59" fmla="*/ 368300 w 1764799"/>
                  <a:gd name="connsiteY59" fmla="*/ 1430338 h 1473871"/>
                  <a:gd name="connsiteX60" fmla="*/ 402430 w 1764799"/>
                  <a:gd name="connsiteY60" fmla="*/ 1431925 h 1473871"/>
                  <a:gd name="connsiteX61" fmla="*/ 433387 w 1764799"/>
                  <a:gd name="connsiteY61" fmla="*/ 143351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8931 w 1764799"/>
                  <a:gd name="connsiteY58" fmla="*/ 1429545 h 1473871"/>
                  <a:gd name="connsiteX59" fmla="*/ 368300 w 1764799"/>
                  <a:gd name="connsiteY59" fmla="*/ 1430338 h 1473871"/>
                  <a:gd name="connsiteX60" fmla="*/ 402430 w 1764799"/>
                  <a:gd name="connsiteY60" fmla="*/ 1431925 h 1473871"/>
                  <a:gd name="connsiteX61" fmla="*/ 433387 w 1764799"/>
                  <a:gd name="connsiteY61" fmla="*/ 1433513 h 1473871"/>
                  <a:gd name="connsiteX62" fmla="*/ 508793 w 1764799"/>
                  <a:gd name="connsiteY62" fmla="*/ 1439863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8931 w 1764799"/>
                  <a:gd name="connsiteY58" fmla="*/ 1429545 h 1473871"/>
                  <a:gd name="connsiteX59" fmla="*/ 368300 w 1764799"/>
                  <a:gd name="connsiteY59" fmla="*/ 1430338 h 1473871"/>
                  <a:gd name="connsiteX60" fmla="*/ 402430 w 1764799"/>
                  <a:gd name="connsiteY60" fmla="*/ 1431925 h 1473871"/>
                  <a:gd name="connsiteX61" fmla="*/ 433387 w 1764799"/>
                  <a:gd name="connsiteY61" fmla="*/ 1433513 h 1473871"/>
                  <a:gd name="connsiteX62" fmla="*/ 508793 w 1764799"/>
                  <a:gd name="connsiteY62" fmla="*/ 1439863 h 1473871"/>
                  <a:gd name="connsiteX63" fmla="*/ 597693 w 1764799"/>
                  <a:gd name="connsiteY63" fmla="*/ 1433513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8931 w 1764799"/>
                  <a:gd name="connsiteY58" fmla="*/ 1429545 h 1473871"/>
                  <a:gd name="connsiteX59" fmla="*/ 368300 w 1764799"/>
                  <a:gd name="connsiteY59" fmla="*/ 1430338 h 1473871"/>
                  <a:gd name="connsiteX60" fmla="*/ 402430 w 1764799"/>
                  <a:gd name="connsiteY60" fmla="*/ 1431925 h 1473871"/>
                  <a:gd name="connsiteX61" fmla="*/ 433387 w 1764799"/>
                  <a:gd name="connsiteY61" fmla="*/ 1433513 h 1473871"/>
                  <a:gd name="connsiteX62" fmla="*/ 508793 w 1764799"/>
                  <a:gd name="connsiteY62" fmla="*/ 1439863 h 1473871"/>
                  <a:gd name="connsiteX63" fmla="*/ 597693 w 1764799"/>
                  <a:gd name="connsiteY63" fmla="*/ 1433513 h 1473871"/>
                  <a:gd name="connsiteX64" fmla="*/ 661193 w 1764799"/>
                  <a:gd name="connsiteY64" fmla="*/ 143748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8931 w 1764799"/>
                  <a:gd name="connsiteY58" fmla="*/ 1429545 h 1473871"/>
                  <a:gd name="connsiteX59" fmla="*/ 368300 w 1764799"/>
                  <a:gd name="connsiteY59" fmla="*/ 1430338 h 1473871"/>
                  <a:gd name="connsiteX60" fmla="*/ 402430 w 1764799"/>
                  <a:gd name="connsiteY60" fmla="*/ 1431925 h 1473871"/>
                  <a:gd name="connsiteX61" fmla="*/ 433387 w 1764799"/>
                  <a:gd name="connsiteY61" fmla="*/ 1433513 h 1473871"/>
                  <a:gd name="connsiteX62" fmla="*/ 508793 w 1764799"/>
                  <a:gd name="connsiteY62" fmla="*/ 1439863 h 1473871"/>
                  <a:gd name="connsiteX63" fmla="*/ 597693 w 1764799"/>
                  <a:gd name="connsiteY63" fmla="*/ 1433513 h 1473871"/>
                  <a:gd name="connsiteX64" fmla="*/ 661193 w 1764799"/>
                  <a:gd name="connsiteY64" fmla="*/ 1437482 h 1473871"/>
                  <a:gd name="connsiteX65" fmla="*/ 759618 w 1764799"/>
                  <a:gd name="connsiteY65" fmla="*/ 14462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8931 w 1764799"/>
                  <a:gd name="connsiteY58" fmla="*/ 1429545 h 1473871"/>
                  <a:gd name="connsiteX59" fmla="*/ 368300 w 1764799"/>
                  <a:gd name="connsiteY59" fmla="*/ 1430338 h 1473871"/>
                  <a:gd name="connsiteX60" fmla="*/ 402430 w 1764799"/>
                  <a:gd name="connsiteY60" fmla="*/ 1431925 h 1473871"/>
                  <a:gd name="connsiteX61" fmla="*/ 433387 w 1764799"/>
                  <a:gd name="connsiteY61" fmla="*/ 1433513 h 1473871"/>
                  <a:gd name="connsiteX62" fmla="*/ 508793 w 1764799"/>
                  <a:gd name="connsiteY62" fmla="*/ 1439863 h 1473871"/>
                  <a:gd name="connsiteX63" fmla="*/ 597693 w 1764799"/>
                  <a:gd name="connsiteY63" fmla="*/ 1433513 h 1473871"/>
                  <a:gd name="connsiteX64" fmla="*/ 661193 w 1764799"/>
                  <a:gd name="connsiteY64" fmla="*/ 1437482 h 1473871"/>
                  <a:gd name="connsiteX65" fmla="*/ 759618 w 1764799"/>
                  <a:gd name="connsiteY65" fmla="*/ 1446213 h 1473871"/>
                  <a:gd name="connsiteX66" fmla="*/ 854075 w 1764799"/>
                  <a:gd name="connsiteY66" fmla="*/ 14438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8931 w 1764799"/>
                  <a:gd name="connsiteY58" fmla="*/ 1429545 h 1473871"/>
                  <a:gd name="connsiteX59" fmla="*/ 368300 w 1764799"/>
                  <a:gd name="connsiteY59" fmla="*/ 1430338 h 1473871"/>
                  <a:gd name="connsiteX60" fmla="*/ 402430 w 1764799"/>
                  <a:gd name="connsiteY60" fmla="*/ 1431925 h 1473871"/>
                  <a:gd name="connsiteX61" fmla="*/ 433387 w 1764799"/>
                  <a:gd name="connsiteY61" fmla="*/ 1433513 h 1473871"/>
                  <a:gd name="connsiteX62" fmla="*/ 508793 w 1764799"/>
                  <a:gd name="connsiteY62" fmla="*/ 1439863 h 1473871"/>
                  <a:gd name="connsiteX63" fmla="*/ 597693 w 1764799"/>
                  <a:gd name="connsiteY63" fmla="*/ 1433513 h 1473871"/>
                  <a:gd name="connsiteX64" fmla="*/ 661193 w 1764799"/>
                  <a:gd name="connsiteY64" fmla="*/ 1437482 h 1473871"/>
                  <a:gd name="connsiteX65" fmla="*/ 759618 w 1764799"/>
                  <a:gd name="connsiteY65" fmla="*/ 1446213 h 1473871"/>
                  <a:gd name="connsiteX66" fmla="*/ 854075 w 1764799"/>
                  <a:gd name="connsiteY66" fmla="*/ 1443832 h 1473871"/>
                  <a:gd name="connsiteX67" fmla="*/ 897731 w 1764799"/>
                  <a:gd name="connsiteY67" fmla="*/ 1450181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69383"/>
                  <a:gd name="connsiteX1" fmla="*/ 9525 w 1764799"/>
                  <a:gd name="connsiteY1" fmla="*/ 66675 h 1469383"/>
                  <a:gd name="connsiteX2" fmla="*/ 9525 w 1764799"/>
                  <a:gd name="connsiteY2" fmla="*/ 178594 h 1469383"/>
                  <a:gd name="connsiteX3" fmla="*/ 11906 w 1764799"/>
                  <a:gd name="connsiteY3" fmla="*/ 185738 h 1469383"/>
                  <a:gd name="connsiteX4" fmla="*/ 16668 w 1764799"/>
                  <a:gd name="connsiteY4" fmla="*/ 247650 h 1469383"/>
                  <a:gd name="connsiteX5" fmla="*/ 19050 w 1764799"/>
                  <a:gd name="connsiteY5" fmla="*/ 300038 h 1469383"/>
                  <a:gd name="connsiteX6" fmla="*/ 26193 w 1764799"/>
                  <a:gd name="connsiteY6" fmla="*/ 321469 h 1469383"/>
                  <a:gd name="connsiteX7" fmla="*/ 28575 w 1764799"/>
                  <a:gd name="connsiteY7" fmla="*/ 338138 h 1469383"/>
                  <a:gd name="connsiteX8" fmla="*/ 30956 w 1764799"/>
                  <a:gd name="connsiteY8" fmla="*/ 366713 h 1469383"/>
                  <a:gd name="connsiteX9" fmla="*/ 33337 w 1764799"/>
                  <a:gd name="connsiteY9" fmla="*/ 378619 h 1469383"/>
                  <a:gd name="connsiteX10" fmla="*/ 35718 w 1764799"/>
                  <a:gd name="connsiteY10" fmla="*/ 392907 h 1469383"/>
                  <a:gd name="connsiteX11" fmla="*/ 38100 w 1764799"/>
                  <a:gd name="connsiteY11" fmla="*/ 459582 h 1469383"/>
                  <a:gd name="connsiteX12" fmla="*/ 42862 w 1764799"/>
                  <a:gd name="connsiteY12" fmla="*/ 473869 h 1469383"/>
                  <a:gd name="connsiteX13" fmla="*/ 45243 w 1764799"/>
                  <a:gd name="connsiteY13" fmla="*/ 490538 h 1469383"/>
                  <a:gd name="connsiteX14" fmla="*/ 47625 w 1764799"/>
                  <a:gd name="connsiteY14" fmla="*/ 550069 h 1469383"/>
                  <a:gd name="connsiteX15" fmla="*/ 50006 w 1764799"/>
                  <a:gd name="connsiteY15" fmla="*/ 571500 h 1469383"/>
                  <a:gd name="connsiteX16" fmla="*/ 52387 w 1764799"/>
                  <a:gd name="connsiteY16" fmla="*/ 611982 h 1469383"/>
                  <a:gd name="connsiteX17" fmla="*/ 57150 w 1764799"/>
                  <a:gd name="connsiteY17" fmla="*/ 669132 h 1469383"/>
                  <a:gd name="connsiteX18" fmla="*/ 61912 w 1764799"/>
                  <a:gd name="connsiteY18" fmla="*/ 685800 h 1469383"/>
                  <a:gd name="connsiteX19" fmla="*/ 72231 w 1764799"/>
                  <a:gd name="connsiteY19" fmla="*/ 764382 h 1469383"/>
                  <a:gd name="connsiteX20" fmla="*/ 79375 w 1764799"/>
                  <a:gd name="connsiteY20" fmla="*/ 788988 h 1469383"/>
                  <a:gd name="connsiteX21" fmla="*/ 78581 w 1764799"/>
                  <a:gd name="connsiteY21" fmla="*/ 814388 h 1469383"/>
                  <a:gd name="connsiteX22" fmla="*/ 94456 w 1764799"/>
                  <a:gd name="connsiteY22" fmla="*/ 827087 h 1469383"/>
                  <a:gd name="connsiteX23" fmla="*/ 78581 w 1764799"/>
                  <a:gd name="connsiteY23" fmla="*/ 835026 h 1469383"/>
                  <a:gd name="connsiteX24" fmla="*/ 92868 w 1764799"/>
                  <a:gd name="connsiteY24" fmla="*/ 850107 h 1469383"/>
                  <a:gd name="connsiteX25" fmla="*/ 95250 w 1764799"/>
                  <a:gd name="connsiteY25" fmla="*/ 866775 h 1469383"/>
                  <a:gd name="connsiteX26" fmla="*/ 92868 w 1764799"/>
                  <a:gd name="connsiteY26" fmla="*/ 873919 h 1469383"/>
                  <a:gd name="connsiteX27" fmla="*/ 88106 w 1764799"/>
                  <a:gd name="connsiteY27" fmla="*/ 881063 h 1469383"/>
                  <a:gd name="connsiteX28" fmla="*/ 90487 w 1764799"/>
                  <a:gd name="connsiteY28" fmla="*/ 888207 h 1469383"/>
                  <a:gd name="connsiteX29" fmla="*/ 92075 w 1764799"/>
                  <a:gd name="connsiteY29" fmla="*/ 927894 h 1469383"/>
                  <a:gd name="connsiteX30" fmla="*/ 97631 w 1764799"/>
                  <a:gd name="connsiteY30" fmla="*/ 990600 h 1469383"/>
                  <a:gd name="connsiteX31" fmla="*/ 102393 w 1764799"/>
                  <a:gd name="connsiteY31" fmla="*/ 1019175 h 1469383"/>
                  <a:gd name="connsiteX32" fmla="*/ 104775 w 1764799"/>
                  <a:gd name="connsiteY32" fmla="*/ 1081088 h 1469383"/>
                  <a:gd name="connsiteX33" fmla="*/ 109537 w 1764799"/>
                  <a:gd name="connsiteY33" fmla="*/ 1088232 h 1469383"/>
                  <a:gd name="connsiteX34" fmla="*/ 111918 w 1764799"/>
                  <a:gd name="connsiteY34" fmla="*/ 1095375 h 1469383"/>
                  <a:gd name="connsiteX35" fmla="*/ 119856 w 1764799"/>
                  <a:gd name="connsiteY35" fmla="*/ 1131888 h 1469383"/>
                  <a:gd name="connsiteX36" fmla="*/ 133350 w 1764799"/>
                  <a:gd name="connsiteY36" fmla="*/ 1178719 h 1469383"/>
                  <a:gd name="connsiteX37" fmla="*/ 135731 w 1764799"/>
                  <a:gd name="connsiteY37" fmla="*/ 1185863 h 1469383"/>
                  <a:gd name="connsiteX38" fmla="*/ 140493 w 1764799"/>
                  <a:gd name="connsiteY38" fmla="*/ 1204913 h 1469383"/>
                  <a:gd name="connsiteX39" fmla="*/ 145256 w 1764799"/>
                  <a:gd name="connsiteY39" fmla="*/ 1226344 h 1469383"/>
                  <a:gd name="connsiteX40" fmla="*/ 152400 w 1764799"/>
                  <a:gd name="connsiteY40" fmla="*/ 1250157 h 1469383"/>
                  <a:gd name="connsiteX41" fmla="*/ 154781 w 1764799"/>
                  <a:gd name="connsiteY41" fmla="*/ 1264444 h 1469383"/>
                  <a:gd name="connsiteX42" fmla="*/ 157162 w 1764799"/>
                  <a:gd name="connsiteY42" fmla="*/ 1285875 h 1469383"/>
                  <a:gd name="connsiteX43" fmla="*/ 166687 w 1764799"/>
                  <a:gd name="connsiteY43" fmla="*/ 1300163 h 1469383"/>
                  <a:gd name="connsiteX44" fmla="*/ 171450 w 1764799"/>
                  <a:gd name="connsiteY44" fmla="*/ 1309688 h 1469383"/>
                  <a:gd name="connsiteX45" fmla="*/ 180975 w 1764799"/>
                  <a:gd name="connsiteY45" fmla="*/ 1323975 h 1469383"/>
                  <a:gd name="connsiteX46" fmla="*/ 185737 w 1764799"/>
                  <a:gd name="connsiteY46" fmla="*/ 1340644 h 1469383"/>
                  <a:gd name="connsiteX47" fmla="*/ 190500 w 1764799"/>
                  <a:gd name="connsiteY47" fmla="*/ 1350169 h 1469383"/>
                  <a:gd name="connsiteX48" fmla="*/ 195262 w 1764799"/>
                  <a:gd name="connsiteY48" fmla="*/ 1357313 h 1469383"/>
                  <a:gd name="connsiteX49" fmla="*/ 202406 w 1764799"/>
                  <a:gd name="connsiteY49" fmla="*/ 1359694 h 1469383"/>
                  <a:gd name="connsiteX50" fmla="*/ 211931 w 1764799"/>
                  <a:gd name="connsiteY50" fmla="*/ 1376363 h 1469383"/>
                  <a:gd name="connsiteX51" fmla="*/ 219075 w 1764799"/>
                  <a:gd name="connsiteY51" fmla="*/ 1381125 h 1469383"/>
                  <a:gd name="connsiteX52" fmla="*/ 221456 w 1764799"/>
                  <a:gd name="connsiteY52" fmla="*/ 1388269 h 1469383"/>
                  <a:gd name="connsiteX53" fmla="*/ 233362 w 1764799"/>
                  <a:gd name="connsiteY53" fmla="*/ 1402557 h 1469383"/>
                  <a:gd name="connsiteX54" fmla="*/ 235743 w 1764799"/>
                  <a:gd name="connsiteY54" fmla="*/ 1409700 h 1469383"/>
                  <a:gd name="connsiteX55" fmla="*/ 261937 w 1764799"/>
                  <a:gd name="connsiteY55" fmla="*/ 1421607 h 1469383"/>
                  <a:gd name="connsiteX56" fmla="*/ 289719 w 1764799"/>
                  <a:gd name="connsiteY56" fmla="*/ 1433513 h 1469383"/>
                  <a:gd name="connsiteX57" fmla="*/ 303212 w 1764799"/>
                  <a:gd name="connsiteY57" fmla="*/ 1425575 h 1469383"/>
                  <a:gd name="connsiteX58" fmla="*/ 338931 w 1764799"/>
                  <a:gd name="connsiteY58" fmla="*/ 1429545 h 1469383"/>
                  <a:gd name="connsiteX59" fmla="*/ 368300 w 1764799"/>
                  <a:gd name="connsiteY59" fmla="*/ 1430338 h 1469383"/>
                  <a:gd name="connsiteX60" fmla="*/ 402430 w 1764799"/>
                  <a:gd name="connsiteY60" fmla="*/ 1431925 h 1469383"/>
                  <a:gd name="connsiteX61" fmla="*/ 433387 w 1764799"/>
                  <a:gd name="connsiteY61" fmla="*/ 1433513 h 1469383"/>
                  <a:gd name="connsiteX62" fmla="*/ 508793 w 1764799"/>
                  <a:gd name="connsiteY62" fmla="*/ 1439863 h 1469383"/>
                  <a:gd name="connsiteX63" fmla="*/ 597693 w 1764799"/>
                  <a:gd name="connsiteY63" fmla="*/ 1433513 h 1469383"/>
                  <a:gd name="connsiteX64" fmla="*/ 661193 w 1764799"/>
                  <a:gd name="connsiteY64" fmla="*/ 1437482 h 1469383"/>
                  <a:gd name="connsiteX65" fmla="*/ 759618 w 1764799"/>
                  <a:gd name="connsiteY65" fmla="*/ 1446213 h 1469383"/>
                  <a:gd name="connsiteX66" fmla="*/ 854075 w 1764799"/>
                  <a:gd name="connsiteY66" fmla="*/ 1443832 h 1469383"/>
                  <a:gd name="connsiteX67" fmla="*/ 897731 w 1764799"/>
                  <a:gd name="connsiteY67" fmla="*/ 1450181 h 1469383"/>
                  <a:gd name="connsiteX68" fmla="*/ 904875 w 1764799"/>
                  <a:gd name="connsiteY68" fmla="*/ 1462088 h 1469383"/>
                  <a:gd name="connsiteX69" fmla="*/ 938212 w 1764799"/>
                  <a:gd name="connsiteY69" fmla="*/ 1457325 h 1469383"/>
                  <a:gd name="connsiteX70" fmla="*/ 966787 w 1764799"/>
                  <a:gd name="connsiteY70" fmla="*/ 1454944 h 1469383"/>
                  <a:gd name="connsiteX71" fmla="*/ 1069181 w 1764799"/>
                  <a:gd name="connsiteY71" fmla="*/ 1459707 h 1469383"/>
                  <a:gd name="connsiteX72" fmla="*/ 1097756 w 1764799"/>
                  <a:gd name="connsiteY72" fmla="*/ 1462088 h 1469383"/>
                  <a:gd name="connsiteX73" fmla="*/ 1126331 w 1764799"/>
                  <a:gd name="connsiteY73" fmla="*/ 1466850 h 1469383"/>
                  <a:gd name="connsiteX74" fmla="*/ 1227138 w 1764799"/>
                  <a:gd name="connsiteY74" fmla="*/ 1443038 h 1469383"/>
                  <a:gd name="connsiteX75" fmla="*/ 1297781 w 1764799"/>
                  <a:gd name="connsiteY75" fmla="*/ 1469232 h 1469383"/>
                  <a:gd name="connsiteX76" fmla="*/ 1304925 w 1764799"/>
                  <a:gd name="connsiteY76" fmla="*/ 1464469 h 1469383"/>
                  <a:gd name="connsiteX77" fmla="*/ 1316831 w 1764799"/>
                  <a:gd name="connsiteY77" fmla="*/ 1462088 h 1469383"/>
                  <a:gd name="connsiteX78" fmla="*/ 1412081 w 1764799"/>
                  <a:gd name="connsiteY78" fmla="*/ 1459707 h 1469383"/>
                  <a:gd name="connsiteX79" fmla="*/ 1450181 w 1764799"/>
                  <a:gd name="connsiteY79" fmla="*/ 1457325 h 1469383"/>
                  <a:gd name="connsiteX80" fmla="*/ 1528762 w 1764799"/>
                  <a:gd name="connsiteY80" fmla="*/ 1454944 h 1469383"/>
                  <a:gd name="connsiteX81" fmla="*/ 1576387 w 1764799"/>
                  <a:gd name="connsiteY81" fmla="*/ 1450182 h 1469383"/>
                  <a:gd name="connsiteX82" fmla="*/ 1704975 w 1764799"/>
                  <a:gd name="connsiteY82" fmla="*/ 1452563 h 1469383"/>
                  <a:gd name="connsiteX83" fmla="*/ 1724025 w 1764799"/>
                  <a:gd name="connsiteY83" fmla="*/ 1454944 h 1469383"/>
                  <a:gd name="connsiteX84" fmla="*/ 1745456 w 1764799"/>
                  <a:gd name="connsiteY84" fmla="*/ 1457325 h 1469383"/>
                  <a:gd name="connsiteX85" fmla="*/ 1764506 w 1764799"/>
                  <a:gd name="connsiteY85" fmla="*/ 1452563 h 1469383"/>
                  <a:gd name="connsiteX86" fmla="*/ 1764506 w 1764799"/>
                  <a:gd name="connsiteY86" fmla="*/ 1450182 h 1469383"/>
                  <a:gd name="connsiteX0" fmla="*/ 0 w 1764799"/>
                  <a:gd name="connsiteY0" fmla="*/ 0 h 1469252"/>
                  <a:gd name="connsiteX1" fmla="*/ 9525 w 1764799"/>
                  <a:gd name="connsiteY1" fmla="*/ 66675 h 1469252"/>
                  <a:gd name="connsiteX2" fmla="*/ 9525 w 1764799"/>
                  <a:gd name="connsiteY2" fmla="*/ 178594 h 1469252"/>
                  <a:gd name="connsiteX3" fmla="*/ 11906 w 1764799"/>
                  <a:gd name="connsiteY3" fmla="*/ 185738 h 1469252"/>
                  <a:gd name="connsiteX4" fmla="*/ 16668 w 1764799"/>
                  <a:gd name="connsiteY4" fmla="*/ 247650 h 1469252"/>
                  <a:gd name="connsiteX5" fmla="*/ 19050 w 1764799"/>
                  <a:gd name="connsiteY5" fmla="*/ 300038 h 1469252"/>
                  <a:gd name="connsiteX6" fmla="*/ 26193 w 1764799"/>
                  <a:gd name="connsiteY6" fmla="*/ 321469 h 1469252"/>
                  <a:gd name="connsiteX7" fmla="*/ 28575 w 1764799"/>
                  <a:gd name="connsiteY7" fmla="*/ 338138 h 1469252"/>
                  <a:gd name="connsiteX8" fmla="*/ 30956 w 1764799"/>
                  <a:gd name="connsiteY8" fmla="*/ 366713 h 1469252"/>
                  <a:gd name="connsiteX9" fmla="*/ 33337 w 1764799"/>
                  <a:gd name="connsiteY9" fmla="*/ 378619 h 1469252"/>
                  <a:gd name="connsiteX10" fmla="*/ 35718 w 1764799"/>
                  <a:gd name="connsiteY10" fmla="*/ 392907 h 1469252"/>
                  <a:gd name="connsiteX11" fmla="*/ 38100 w 1764799"/>
                  <a:gd name="connsiteY11" fmla="*/ 459582 h 1469252"/>
                  <a:gd name="connsiteX12" fmla="*/ 42862 w 1764799"/>
                  <a:gd name="connsiteY12" fmla="*/ 473869 h 1469252"/>
                  <a:gd name="connsiteX13" fmla="*/ 45243 w 1764799"/>
                  <a:gd name="connsiteY13" fmla="*/ 490538 h 1469252"/>
                  <a:gd name="connsiteX14" fmla="*/ 47625 w 1764799"/>
                  <a:gd name="connsiteY14" fmla="*/ 550069 h 1469252"/>
                  <a:gd name="connsiteX15" fmla="*/ 50006 w 1764799"/>
                  <a:gd name="connsiteY15" fmla="*/ 571500 h 1469252"/>
                  <a:gd name="connsiteX16" fmla="*/ 52387 w 1764799"/>
                  <a:gd name="connsiteY16" fmla="*/ 611982 h 1469252"/>
                  <a:gd name="connsiteX17" fmla="*/ 57150 w 1764799"/>
                  <a:gd name="connsiteY17" fmla="*/ 669132 h 1469252"/>
                  <a:gd name="connsiteX18" fmla="*/ 61912 w 1764799"/>
                  <a:gd name="connsiteY18" fmla="*/ 685800 h 1469252"/>
                  <a:gd name="connsiteX19" fmla="*/ 72231 w 1764799"/>
                  <a:gd name="connsiteY19" fmla="*/ 764382 h 1469252"/>
                  <a:gd name="connsiteX20" fmla="*/ 79375 w 1764799"/>
                  <a:gd name="connsiteY20" fmla="*/ 788988 h 1469252"/>
                  <a:gd name="connsiteX21" fmla="*/ 78581 w 1764799"/>
                  <a:gd name="connsiteY21" fmla="*/ 814388 h 1469252"/>
                  <a:gd name="connsiteX22" fmla="*/ 94456 w 1764799"/>
                  <a:gd name="connsiteY22" fmla="*/ 827087 h 1469252"/>
                  <a:gd name="connsiteX23" fmla="*/ 78581 w 1764799"/>
                  <a:gd name="connsiteY23" fmla="*/ 835026 h 1469252"/>
                  <a:gd name="connsiteX24" fmla="*/ 92868 w 1764799"/>
                  <a:gd name="connsiteY24" fmla="*/ 850107 h 1469252"/>
                  <a:gd name="connsiteX25" fmla="*/ 95250 w 1764799"/>
                  <a:gd name="connsiteY25" fmla="*/ 866775 h 1469252"/>
                  <a:gd name="connsiteX26" fmla="*/ 92868 w 1764799"/>
                  <a:gd name="connsiteY26" fmla="*/ 873919 h 1469252"/>
                  <a:gd name="connsiteX27" fmla="*/ 88106 w 1764799"/>
                  <a:gd name="connsiteY27" fmla="*/ 881063 h 1469252"/>
                  <a:gd name="connsiteX28" fmla="*/ 90487 w 1764799"/>
                  <a:gd name="connsiteY28" fmla="*/ 888207 h 1469252"/>
                  <a:gd name="connsiteX29" fmla="*/ 92075 w 1764799"/>
                  <a:gd name="connsiteY29" fmla="*/ 927894 h 1469252"/>
                  <a:gd name="connsiteX30" fmla="*/ 97631 w 1764799"/>
                  <a:gd name="connsiteY30" fmla="*/ 990600 h 1469252"/>
                  <a:gd name="connsiteX31" fmla="*/ 102393 w 1764799"/>
                  <a:gd name="connsiteY31" fmla="*/ 1019175 h 1469252"/>
                  <a:gd name="connsiteX32" fmla="*/ 104775 w 1764799"/>
                  <a:gd name="connsiteY32" fmla="*/ 1081088 h 1469252"/>
                  <a:gd name="connsiteX33" fmla="*/ 109537 w 1764799"/>
                  <a:gd name="connsiteY33" fmla="*/ 1088232 h 1469252"/>
                  <a:gd name="connsiteX34" fmla="*/ 111918 w 1764799"/>
                  <a:gd name="connsiteY34" fmla="*/ 1095375 h 1469252"/>
                  <a:gd name="connsiteX35" fmla="*/ 119856 w 1764799"/>
                  <a:gd name="connsiteY35" fmla="*/ 1131888 h 1469252"/>
                  <a:gd name="connsiteX36" fmla="*/ 133350 w 1764799"/>
                  <a:gd name="connsiteY36" fmla="*/ 1178719 h 1469252"/>
                  <a:gd name="connsiteX37" fmla="*/ 135731 w 1764799"/>
                  <a:gd name="connsiteY37" fmla="*/ 1185863 h 1469252"/>
                  <a:gd name="connsiteX38" fmla="*/ 140493 w 1764799"/>
                  <a:gd name="connsiteY38" fmla="*/ 1204913 h 1469252"/>
                  <a:gd name="connsiteX39" fmla="*/ 145256 w 1764799"/>
                  <a:gd name="connsiteY39" fmla="*/ 1226344 h 1469252"/>
                  <a:gd name="connsiteX40" fmla="*/ 152400 w 1764799"/>
                  <a:gd name="connsiteY40" fmla="*/ 1250157 h 1469252"/>
                  <a:gd name="connsiteX41" fmla="*/ 154781 w 1764799"/>
                  <a:gd name="connsiteY41" fmla="*/ 1264444 h 1469252"/>
                  <a:gd name="connsiteX42" fmla="*/ 157162 w 1764799"/>
                  <a:gd name="connsiteY42" fmla="*/ 1285875 h 1469252"/>
                  <a:gd name="connsiteX43" fmla="*/ 166687 w 1764799"/>
                  <a:gd name="connsiteY43" fmla="*/ 1300163 h 1469252"/>
                  <a:gd name="connsiteX44" fmla="*/ 171450 w 1764799"/>
                  <a:gd name="connsiteY44" fmla="*/ 1309688 h 1469252"/>
                  <a:gd name="connsiteX45" fmla="*/ 180975 w 1764799"/>
                  <a:gd name="connsiteY45" fmla="*/ 1323975 h 1469252"/>
                  <a:gd name="connsiteX46" fmla="*/ 185737 w 1764799"/>
                  <a:gd name="connsiteY46" fmla="*/ 1340644 h 1469252"/>
                  <a:gd name="connsiteX47" fmla="*/ 190500 w 1764799"/>
                  <a:gd name="connsiteY47" fmla="*/ 1350169 h 1469252"/>
                  <a:gd name="connsiteX48" fmla="*/ 195262 w 1764799"/>
                  <a:gd name="connsiteY48" fmla="*/ 1357313 h 1469252"/>
                  <a:gd name="connsiteX49" fmla="*/ 202406 w 1764799"/>
                  <a:gd name="connsiteY49" fmla="*/ 1359694 h 1469252"/>
                  <a:gd name="connsiteX50" fmla="*/ 211931 w 1764799"/>
                  <a:gd name="connsiteY50" fmla="*/ 1376363 h 1469252"/>
                  <a:gd name="connsiteX51" fmla="*/ 219075 w 1764799"/>
                  <a:gd name="connsiteY51" fmla="*/ 1381125 h 1469252"/>
                  <a:gd name="connsiteX52" fmla="*/ 221456 w 1764799"/>
                  <a:gd name="connsiteY52" fmla="*/ 1388269 h 1469252"/>
                  <a:gd name="connsiteX53" fmla="*/ 233362 w 1764799"/>
                  <a:gd name="connsiteY53" fmla="*/ 1402557 h 1469252"/>
                  <a:gd name="connsiteX54" fmla="*/ 235743 w 1764799"/>
                  <a:gd name="connsiteY54" fmla="*/ 1409700 h 1469252"/>
                  <a:gd name="connsiteX55" fmla="*/ 261937 w 1764799"/>
                  <a:gd name="connsiteY55" fmla="*/ 1421607 h 1469252"/>
                  <a:gd name="connsiteX56" fmla="*/ 289719 w 1764799"/>
                  <a:gd name="connsiteY56" fmla="*/ 1433513 h 1469252"/>
                  <a:gd name="connsiteX57" fmla="*/ 303212 w 1764799"/>
                  <a:gd name="connsiteY57" fmla="*/ 1425575 h 1469252"/>
                  <a:gd name="connsiteX58" fmla="*/ 338931 w 1764799"/>
                  <a:gd name="connsiteY58" fmla="*/ 1429545 h 1469252"/>
                  <a:gd name="connsiteX59" fmla="*/ 368300 w 1764799"/>
                  <a:gd name="connsiteY59" fmla="*/ 1430338 h 1469252"/>
                  <a:gd name="connsiteX60" fmla="*/ 402430 w 1764799"/>
                  <a:gd name="connsiteY60" fmla="*/ 1431925 h 1469252"/>
                  <a:gd name="connsiteX61" fmla="*/ 433387 w 1764799"/>
                  <a:gd name="connsiteY61" fmla="*/ 1433513 h 1469252"/>
                  <a:gd name="connsiteX62" fmla="*/ 508793 w 1764799"/>
                  <a:gd name="connsiteY62" fmla="*/ 1439863 h 1469252"/>
                  <a:gd name="connsiteX63" fmla="*/ 597693 w 1764799"/>
                  <a:gd name="connsiteY63" fmla="*/ 1433513 h 1469252"/>
                  <a:gd name="connsiteX64" fmla="*/ 661193 w 1764799"/>
                  <a:gd name="connsiteY64" fmla="*/ 1437482 h 1469252"/>
                  <a:gd name="connsiteX65" fmla="*/ 759618 w 1764799"/>
                  <a:gd name="connsiteY65" fmla="*/ 1446213 h 1469252"/>
                  <a:gd name="connsiteX66" fmla="*/ 854075 w 1764799"/>
                  <a:gd name="connsiteY66" fmla="*/ 1443832 h 1469252"/>
                  <a:gd name="connsiteX67" fmla="*/ 897731 w 1764799"/>
                  <a:gd name="connsiteY67" fmla="*/ 1450181 h 1469252"/>
                  <a:gd name="connsiteX68" fmla="*/ 904875 w 1764799"/>
                  <a:gd name="connsiteY68" fmla="*/ 1462088 h 1469252"/>
                  <a:gd name="connsiteX69" fmla="*/ 938212 w 1764799"/>
                  <a:gd name="connsiteY69" fmla="*/ 1457325 h 1469252"/>
                  <a:gd name="connsiteX70" fmla="*/ 966787 w 1764799"/>
                  <a:gd name="connsiteY70" fmla="*/ 1454944 h 1469252"/>
                  <a:gd name="connsiteX71" fmla="*/ 1069181 w 1764799"/>
                  <a:gd name="connsiteY71" fmla="*/ 1459707 h 1469252"/>
                  <a:gd name="connsiteX72" fmla="*/ 1097756 w 1764799"/>
                  <a:gd name="connsiteY72" fmla="*/ 1462088 h 1469252"/>
                  <a:gd name="connsiteX73" fmla="*/ 1118394 w 1764799"/>
                  <a:gd name="connsiteY73" fmla="*/ 1441450 h 1469252"/>
                  <a:gd name="connsiteX74" fmla="*/ 1227138 w 1764799"/>
                  <a:gd name="connsiteY74" fmla="*/ 1443038 h 1469252"/>
                  <a:gd name="connsiteX75" fmla="*/ 1297781 w 1764799"/>
                  <a:gd name="connsiteY75" fmla="*/ 1469232 h 1469252"/>
                  <a:gd name="connsiteX76" fmla="*/ 1304925 w 1764799"/>
                  <a:gd name="connsiteY76" fmla="*/ 1464469 h 1469252"/>
                  <a:gd name="connsiteX77" fmla="*/ 1316831 w 1764799"/>
                  <a:gd name="connsiteY77" fmla="*/ 1462088 h 1469252"/>
                  <a:gd name="connsiteX78" fmla="*/ 1412081 w 1764799"/>
                  <a:gd name="connsiteY78" fmla="*/ 1459707 h 1469252"/>
                  <a:gd name="connsiteX79" fmla="*/ 1450181 w 1764799"/>
                  <a:gd name="connsiteY79" fmla="*/ 1457325 h 1469252"/>
                  <a:gd name="connsiteX80" fmla="*/ 1528762 w 1764799"/>
                  <a:gd name="connsiteY80" fmla="*/ 1454944 h 1469252"/>
                  <a:gd name="connsiteX81" fmla="*/ 1576387 w 1764799"/>
                  <a:gd name="connsiteY81" fmla="*/ 1450182 h 1469252"/>
                  <a:gd name="connsiteX82" fmla="*/ 1704975 w 1764799"/>
                  <a:gd name="connsiteY82" fmla="*/ 1452563 h 1469252"/>
                  <a:gd name="connsiteX83" fmla="*/ 1724025 w 1764799"/>
                  <a:gd name="connsiteY83" fmla="*/ 1454944 h 1469252"/>
                  <a:gd name="connsiteX84" fmla="*/ 1745456 w 1764799"/>
                  <a:gd name="connsiteY84" fmla="*/ 1457325 h 1469252"/>
                  <a:gd name="connsiteX85" fmla="*/ 1764506 w 1764799"/>
                  <a:gd name="connsiteY85" fmla="*/ 1452563 h 1469252"/>
                  <a:gd name="connsiteX86" fmla="*/ 1764506 w 1764799"/>
                  <a:gd name="connsiteY86" fmla="*/ 1450182 h 1469252"/>
                  <a:gd name="connsiteX0" fmla="*/ 0 w 1764799"/>
                  <a:gd name="connsiteY0" fmla="*/ 0 h 1469252"/>
                  <a:gd name="connsiteX1" fmla="*/ 9525 w 1764799"/>
                  <a:gd name="connsiteY1" fmla="*/ 66675 h 1469252"/>
                  <a:gd name="connsiteX2" fmla="*/ 9525 w 1764799"/>
                  <a:gd name="connsiteY2" fmla="*/ 178594 h 1469252"/>
                  <a:gd name="connsiteX3" fmla="*/ 11906 w 1764799"/>
                  <a:gd name="connsiteY3" fmla="*/ 185738 h 1469252"/>
                  <a:gd name="connsiteX4" fmla="*/ 16668 w 1764799"/>
                  <a:gd name="connsiteY4" fmla="*/ 247650 h 1469252"/>
                  <a:gd name="connsiteX5" fmla="*/ 19050 w 1764799"/>
                  <a:gd name="connsiteY5" fmla="*/ 300038 h 1469252"/>
                  <a:gd name="connsiteX6" fmla="*/ 26193 w 1764799"/>
                  <a:gd name="connsiteY6" fmla="*/ 321469 h 1469252"/>
                  <a:gd name="connsiteX7" fmla="*/ 28575 w 1764799"/>
                  <a:gd name="connsiteY7" fmla="*/ 338138 h 1469252"/>
                  <a:gd name="connsiteX8" fmla="*/ 30956 w 1764799"/>
                  <a:gd name="connsiteY8" fmla="*/ 366713 h 1469252"/>
                  <a:gd name="connsiteX9" fmla="*/ 33337 w 1764799"/>
                  <a:gd name="connsiteY9" fmla="*/ 378619 h 1469252"/>
                  <a:gd name="connsiteX10" fmla="*/ 35718 w 1764799"/>
                  <a:gd name="connsiteY10" fmla="*/ 392907 h 1469252"/>
                  <a:gd name="connsiteX11" fmla="*/ 38100 w 1764799"/>
                  <a:gd name="connsiteY11" fmla="*/ 459582 h 1469252"/>
                  <a:gd name="connsiteX12" fmla="*/ 42862 w 1764799"/>
                  <a:gd name="connsiteY12" fmla="*/ 473869 h 1469252"/>
                  <a:gd name="connsiteX13" fmla="*/ 45243 w 1764799"/>
                  <a:gd name="connsiteY13" fmla="*/ 490538 h 1469252"/>
                  <a:gd name="connsiteX14" fmla="*/ 47625 w 1764799"/>
                  <a:gd name="connsiteY14" fmla="*/ 550069 h 1469252"/>
                  <a:gd name="connsiteX15" fmla="*/ 50006 w 1764799"/>
                  <a:gd name="connsiteY15" fmla="*/ 571500 h 1469252"/>
                  <a:gd name="connsiteX16" fmla="*/ 52387 w 1764799"/>
                  <a:gd name="connsiteY16" fmla="*/ 611982 h 1469252"/>
                  <a:gd name="connsiteX17" fmla="*/ 57150 w 1764799"/>
                  <a:gd name="connsiteY17" fmla="*/ 669132 h 1469252"/>
                  <a:gd name="connsiteX18" fmla="*/ 61912 w 1764799"/>
                  <a:gd name="connsiteY18" fmla="*/ 685800 h 1469252"/>
                  <a:gd name="connsiteX19" fmla="*/ 72231 w 1764799"/>
                  <a:gd name="connsiteY19" fmla="*/ 764382 h 1469252"/>
                  <a:gd name="connsiteX20" fmla="*/ 79375 w 1764799"/>
                  <a:gd name="connsiteY20" fmla="*/ 788988 h 1469252"/>
                  <a:gd name="connsiteX21" fmla="*/ 78581 w 1764799"/>
                  <a:gd name="connsiteY21" fmla="*/ 814388 h 1469252"/>
                  <a:gd name="connsiteX22" fmla="*/ 94456 w 1764799"/>
                  <a:gd name="connsiteY22" fmla="*/ 827087 h 1469252"/>
                  <a:gd name="connsiteX23" fmla="*/ 78581 w 1764799"/>
                  <a:gd name="connsiteY23" fmla="*/ 835026 h 1469252"/>
                  <a:gd name="connsiteX24" fmla="*/ 92868 w 1764799"/>
                  <a:gd name="connsiteY24" fmla="*/ 850107 h 1469252"/>
                  <a:gd name="connsiteX25" fmla="*/ 95250 w 1764799"/>
                  <a:gd name="connsiteY25" fmla="*/ 866775 h 1469252"/>
                  <a:gd name="connsiteX26" fmla="*/ 92868 w 1764799"/>
                  <a:gd name="connsiteY26" fmla="*/ 873919 h 1469252"/>
                  <a:gd name="connsiteX27" fmla="*/ 88106 w 1764799"/>
                  <a:gd name="connsiteY27" fmla="*/ 881063 h 1469252"/>
                  <a:gd name="connsiteX28" fmla="*/ 90487 w 1764799"/>
                  <a:gd name="connsiteY28" fmla="*/ 888207 h 1469252"/>
                  <a:gd name="connsiteX29" fmla="*/ 92075 w 1764799"/>
                  <a:gd name="connsiteY29" fmla="*/ 927894 h 1469252"/>
                  <a:gd name="connsiteX30" fmla="*/ 97631 w 1764799"/>
                  <a:gd name="connsiteY30" fmla="*/ 990600 h 1469252"/>
                  <a:gd name="connsiteX31" fmla="*/ 102393 w 1764799"/>
                  <a:gd name="connsiteY31" fmla="*/ 1019175 h 1469252"/>
                  <a:gd name="connsiteX32" fmla="*/ 104775 w 1764799"/>
                  <a:gd name="connsiteY32" fmla="*/ 1081088 h 1469252"/>
                  <a:gd name="connsiteX33" fmla="*/ 109537 w 1764799"/>
                  <a:gd name="connsiteY33" fmla="*/ 1088232 h 1469252"/>
                  <a:gd name="connsiteX34" fmla="*/ 111918 w 1764799"/>
                  <a:gd name="connsiteY34" fmla="*/ 1095375 h 1469252"/>
                  <a:gd name="connsiteX35" fmla="*/ 119856 w 1764799"/>
                  <a:gd name="connsiteY35" fmla="*/ 1131888 h 1469252"/>
                  <a:gd name="connsiteX36" fmla="*/ 133350 w 1764799"/>
                  <a:gd name="connsiteY36" fmla="*/ 1178719 h 1469252"/>
                  <a:gd name="connsiteX37" fmla="*/ 135731 w 1764799"/>
                  <a:gd name="connsiteY37" fmla="*/ 1185863 h 1469252"/>
                  <a:gd name="connsiteX38" fmla="*/ 140493 w 1764799"/>
                  <a:gd name="connsiteY38" fmla="*/ 1204913 h 1469252"/>
                  <a:gd name="connsiteX39" fmla="*/ 145256 w 1764799"/>
                  <a:gd name="connsiteY39" fmla="*/ 1226344 h 1469252"/>
                  <a:gd name="connsiteX40" fmla="*/ 152400 w 1764799"/>
                  <a:gd name="connsiteY40" fmla="*/ 1250157 h 1469252"/>
                  <a:gd name="connsiteX41" fmla="*/ 154781 w 1764799"/>
                  <a:gd name="connsiteY41" fmla="*/ 1264444 h 1469252"/>
                  <a:gd name="connsiteX42" fmla="*/ 157162 w 1764799"/>
                  <a:gd name="connsiteY42" fmla="*/ 1285875 h 1469252"/>
                  <a:gd name="connsiteX43" fmla="*/ 166687 w 1764799"/>
                  <a:gd name="connsiteY43" fmla="*/ 1300163 h 1469252"/>
                  <a:gd name="connsiteX44" fmla="*/ 171450 w 1764799"/>
                  <a:gd name="connsiteY44" fmla="*/ 1309688 h 1469252"/>
                  <a:gd name="connsiteX45" fmla="*/ 180975 w 1764799"/>
                  <a:gd name="connsiteY45" fmla="*/ 1323975 h 1469252"/>
                  <a:gd name="connsiteX46" fmla="*/ 185737 w 1764799"/>
                  <a:gd name="connsiteY46" fmla="*/ 1340644 h 1469252"/>
                  <a:gd name="connsiteX47" fmla="*/ 190500 w 1764799"/>
                  <a:gd name="connsiteY47" fmla="*/ 1350169 h 1469252"/>
                  <a:gd name="connsiteX48" fmla="*/ 195262 w 1764799"/>
                  <a:gd name="connsiteY48" fmla="*/ 1357313 h 1469252"/>
                  <a:gd name="connsiteX49" fmla="*/ 202406 w 1764799"/>
                  <a:gd name="connsiteY49" fmla="*/ 1359694 h 1469252"/>
                  <a:gd name="connsiteX50" fmla="*/ 211931 w 1764799"/>
                  <a:gd name="connsiteY50" fmla="*/ 1376363 h 1469252"/>
                  <a:gd name="connsiteX51" fmla="*/ 219075 w 1764799"/>
                  <a:gd name="connsiteY51" fmla="*/ 1381125 h 1469252"/>
                  <a:gd name="connsiteX52" fmla="*/ 221456 w 1764799"/>
                  <a:gd name="connsiteY52" fmla="*/ 1388269 h 1469252"/>
                  <a:gd name="connsiteX53" fmla="*/ 233362 w 1764799"/>
                  <a:gd name="connsiteY53" fmla="*/ 1402557 h 1469252"/>
                  <a:gd name="connsiteX54" fmla="*/ 235743 w 1764799"/>
                  <a:gd name="connsiteY54" fmla="*/ 1409700 h 1469252"/>
                  <a:gd name="connsiteX55" fmla="*/ 261937 w 1764799"/>
                  <a:gd name="connsiteY55" fmla="*/ 1421607 h 1469252"/>
                  <a:gd name="connsiteX56" fmla="*/ 289719 w 1764799"/>
                  <a:gd name="connsiteY56" fmla="*/ 1433513 h 1469252"/>
                  <a:gd name="connsiteX57" fmla="*/ 303212 w 1764799"/>
                  <a:gd name="connsiteY57" fmla="*/ 1425575 h 1469252"/>
                  <a:gd name="connsiteX58" fmla="*/ 338931 w 1764799"/>
                  <a:gd name="connsiteY58" fmla="*/ 1429545 h 1469252"/>
                  <a:gd name="connsiteX59" fmla="*/ 368300 w 1764799"/>
                  <a:gd name="connsiteY59" fmla="*/ 1430338 h 1469252"/>
                  <a:gd name="connsiteX60" fmla="*/ 402430 w 1764799"/>
                  <a:gd name="connsiteY60" fmla="*/ 1431925 h 1469252"/>
                  <a:gd name="connsiteX61" fmla="*/ 433387 w 1764799"/>
                  <a:gd name="connsiteY61" fmla="*/ 1433513 h 1469252"/>
                  <a:gd name="connsiteX62" fmla="*/ 508793 w 1764799"/>
                  <a:gd name="connsiteY62" fmla="*/ 1439863 h 1469252"/>
                  <a:gd name="connsiteX63" fmla="*/ 597693 w 1764799"/>
                  <a:gd name="connsiteY63" fmla="*/ 1433513 h 1469252"/>
                  <a:gd name="connsiteX64" fmla="*/ 661193 w 1764799"/>
                  <a:gd name="connsiteY64" fmla="*/ 1437482 h 1469252"/>
                  <a:gd name="connsiteX65" fmla="*/ 759618 w 1764799"/>
                  <a:gd name="connsiteY65" fmla="*/ 1446213 h 1469252"/>
                  <a:gd name="connsiteX66" fmla="*/ 854075 w 1764799"/>
                  <a:gd name="connsiteY66" fmla="*/ 1443832 h 1469252"/>
                  <a:gd name="connsiteX67" fmla="*/ 897731 w 1764799"/>
                  <a:gd name="connsiteY67" fmla="*/ 1450181 h 1469252"/>
                  <a:gd name="connsiteX68" fmla="*/ 904875 w 1764799"/>
                  <a:gd name="connsiteY68" fmla="*/ 1462088 h 1469252"/>
                  <a:gd name="connsiteX69" fmla="*/ 938212 w 1764799"/>
                  <a:gd name="connsiteY69" fmla="*/ 1457325 h 1469252"/>
                  <a:gd name="connsiteX70" fmla="*/ 966787 w 1764799"/>
                  <a:gd name="connsiteY70" fmla="*/ 1454944 h 1469252"/>
                  <a:gd name="connsiteX71" fmla="*/ 1069181 w 1764799"/>
                  <a:gd name="connsiteY71" fmla="*/ 1459707 h 1469252"/>
                  <a:gd name="connsiteX72" fmla="*/ 1096169 w 1764799"/>
                  <a:gd name="connsiteY72" fmla="*/ 1446213 h 1469252"/>
                  <a:gd name="connsiteX73" fmla="*/ 1118394 w 1764799"/>
                  <a:gd name="connsiteY73" fmla="*/ 1441450 h 1469252"/>
                  <a:gd name="connsiteX74" fmla="*/ 1227138 w 1764799"/>
                  <a:gd name="connsiteY74" fmla="*/ 1443038 h 1469252"/>
                  <a:gd name="connsiteX75" fmla="*/ 1297781 w 1764799"/>
                  <a:gd name="connsiteY75" fmla="*/ 1469232 h 1469252"/>
                  <a:gd name="connsiteX76" fmla="*/ 1304925 w 1764799"/>
                  <a:gd name="connsiteY76" fmla="*/ 1464469 h 1469252"/>
                  <a:gd name="connsiteX77" fmla="*/ 1316831 w 1764799"/>
                  <a:gd name="connsiteY77" fmla="*/ 1462088 h 1469252"/>
                  <a:gd name="connsiteX78" fmla="*/ 1412081 w 1764799"/>
                  <a:gd name="connsiteY78" fmla="*/ 1459707 h 1469252"/>
                  <a:gd name="connsiteX79" fmla="*/ 1450181 w 1764799"/>
                  <a:gd name="connsiteY79" fmla="*/ 1457325 h 1469252"/>
                  <a:gd name="connsiteX80" fmla="*/ 1528762 w 1764799"/>
                  <a:gd name="connsiteY80" fmla="*/ 1454944 h 1469252"/>
                  <a:gd name="connsiteX81" fmla="*/ 1576387 w 1764799"/>
                  <a:gd name="connsiteY81" fmla="*/ 1450182 h 1469252"/>
                  <a:gd name="connsiteX82" fmla="*/ 1704975 w 1764799"/>
                  <a:gd name="connsiteY82" fmla="*/ 1452563 h 1469252"/>
                  <a:gd name="connsiteX83" fmla="*/ 1724025 w 1764799"/>
                  <a:gd name="connsiteY83" fmla="*/ 1454944 h 1469252"/>
                  <a:gd name="connsiteX84" fmla="*/ 1745456 w 1764799"/>
                  <a:gd name="connsiteY84" fmla="*/ 1457325 h 1469252"/>
                  <a:gd name="connsiteX85" fmla="*/ 1764506 w 1764799"/>
                  <a:gd name="connsiteY85" fmla="*/ 1452563 h 1469252"/>
                  <a:gd name="connsiteX86" fmla="*/ 1764506 w 1764799"/>
                  <a:gd name="connsiteY86" fmla="*/ 1450182 h 1469252"/>
                  <a:gd name="connsiteX0" fmla="*/ 0 w 1764799"/>
                  <a:gd name="connsiteY0" fmla="*/ 0 h 1469252"/>
                  <a:gd name="connsiteX1" fmla="*/ 9525 w 1764799"/>
                  <a:gd name="connsiteY1" fmla="*/ 66675 h 1469252"/>
                  <a:gd name="connsiteX2" fmla="*/ 9525 w 1764799"/>
                  <a:gd name="connsiteY2" fmla="*/ 178594 h 1469252"/>
                  <a:gd name="connsiteX3" fmla="*/ 11906 w 1764799"/>
                  <a:gd name="connsiteY3" fmla="*/ 185738 h 1469252"/>
                  <a:gd name="connsiteX4" fmla="*/ 16668 w 1764799"/>
                  <a:gd name="connsiteY4" fmla="*/ 247650 h 1469252"/>
                  <a:gd name="connsiteX5" fmla="*/ 19050 w 1764799"/>
                  <a:gd name="connsiteY5" fmla="*/ 300038 h 1469252"/>
                  <a:gd name="connsiteX6" fmla="*/ 26193 w 1764799"/>
                  <a:gd name="connsiteY6" fmla="*/ 321469 h 1469252"/>
                  <a:gd name="connsiteX7" fmla="*/ 28575 w 1764799"/>
                  <a:gd name="connsiteY7" fmla="*/ 338138 h 1469252"/>
                  <a:gd name="connsiteX8" fmla="*/ 30956 w 1764799"/>
                  <a:gd name="connsiteY8" fmla="*/ 366713 h 1469252"/>
                  <a:gd name="connsiteX9" fmla="*/ 33337 w 1764799"/>
                  <a:gd name="connsiteY9" fmla="*/ 378619 h 1469252"/>
                  <a:gd name="connsiteX10" fmla="*/ 35718 w 1764799"/>
                  <a:gd name="connsiteY10" fmla="*/ 392907 h 1469252"/>
                  <a:gd name="connsiteX11" fmla="*/ 38100 w 1764799"/>
                  <a:gd name="connsiteY11" fmla="*/ 459582 h 1469252"/>
                  <a:gd name="connsiteX12" fmla="*/ 42862 w 1764799"/>
                  <a:gd name="connsiteY12" fmla="*/ 473869 h 1469252"/>
                  <a:gd name="connsiteX13" fmla="*/ 45243 w 1764799"/>
                  <a:gd name="connsiteY13" fmla="*/ 490538 h 1469252"/>
                  <a:gd name="connsiteX14" fmla="*/ 47625 w 1764799"/>
                  <a:gd name="connsiteY14" fmla="*/ 550069 h 1469252"/>
                  <a:gd name="connsiteX15" fmla="*/ 50006 w 1764799"/>
                  <a:gd name="connsiteY15" fmla="*/ 571500 h 1469252"/>
                  <a:gd name="connsiteX16" fmla="*/ 52387 w 1764799"/>
                  <a:gd name="connsiteY16" fmla="*/ 611982 h 1469252"/>
                  <a:gd name="connsiteX17" fmla="*/ 57150 w 1764799"/>
                  <a:gd name="connsiteY17" fmla="*/ 669132 h 1469252"/>
                  <a:gd name="connsiteX18" fmla="*/ 61912 w 1764799"/>
                  <a:gd name="connsiteY18" fmla="*/ 685800 h 1469252"/>
                  <a:gd name="connsiteX19" fmla="*/ 72231 w 1764799"/>
                  <a:gd name="connsiteY19" fmla="*/ 764382 h 1469252"/>
                  <a:gd name="connsiteX20" fmla="*/ 79375 w 1764799"/>
                  <a:gd name="connsiteY20" fmla="*/ 788988 h 1469252"/>
                  <a:gd name="connsiteX21" fmla="*/ 78581 w 1764799"/>
                  <a:gd name="connsiteY21" fmla="*/ 814388 h 1469252"/>
                  <a:gd name="connsiteX22" fmla="*/ 94456 w 1764799"/>
                  <a:gd name="connsiteY22" fmla="*/ 827087 h 1469252"/>
                  <a:gd name="connsiteX23" fmla="*/ 78581 w 1764799"/>
                  <a:gd name="connsiteY23" fmla="*/ 835026 h 1469252"/>
                  <a:gd name="connsiteX24" fmla="*/ 92868 w 1764799"/>
                  <a:gd name="connsiteY24" fmla="*/ 850107 h 1469252"/>
                  <a:gd name="connsiteX25" fmla="*/ 95250 w 1764799"/>
                  <a:gd name="connsiteY25" fmla="*/ 866775 h 1469252"/>
                  <a:gd name="connsiteX26" fmla="*/ 92868 w 1764799"/>
                  <a:gd name="connsiteY26" fmla="*/ 873919 h 1469252"/>
                  <a:gd name="connsiteX27" fmla="*/ 88106 w 1764799"/>
                  <a:gd name="connsiteY27" fmla="*/ 881063 h 1469252"/>
                  <a:gd name="connsiteX28" fmla="*/ 90487 w 1764799"/>
                  <a:gd name="connsiteY28" fmla="*/ 888207 h 1469252"/>
                  <a:gd name="connsiteX29" fmla="*/ 92075 w 1764799"/>
                  <a:gd name="connsiteY29" fmla="*/ 927894 h 1469252"/>
                  <a:gd name="connsiteX30" fmla="*/ 97631 w 1764799"/>
                  <a:gd name="connsiteY30" fmla="*/ 990600 h 1469252"/>
                  <a:gd name="connsiteX31" fmla="*/ 102393 w 1764799"/>
                  <a:gd name="connsiteY31" fmla="*/ 1019175 h 1469252"/>
                  <a:gd name="connsiteX32" fmla="*/ 104775 w 1764799"/>
                  <a:gd name="connsiteY32" fmla="*/ 1081088 h 1469252"/>
                  <a:gd name="connsiteX33" fmla="*/ 109537 w 1764799"/>
                  <a:gd name="connsiteY33" fmla="*/ 1088232 h 1469252"/>
                  <a:gd name="connsiteX34" fmla="*/ 111918 w 1764799"/>
                  <a:gd name="connsiteY34" fmla="*/ 1095375 h 1469252"/>
                  <a:gd name="connsiteX35" fmla="*/ 119856 w 1764799"/>
                  <a:gd name="connsiteY35" fmla="*/ 1131888 h 1469252"/>
                  <a:gd name="connsiteX36" fmla="*/ 133350 w 1764799"/>
                  <a:gd name="connsiteY36" fmla="*/ 1178719 h 1469252"/>
                  <a:gd name="connsiteX37" fmla="*/ 135731 w 1764799"/>
                  <a:gd name="connsiteY37" fmla="*/ 1185863 h 1469252"/>
                  <a:gd name="connsiteX38" fmla="*/ 140493 w 1764799"/>
                  <a:gd name="connsiteY38" fmla="*/ 1204913 h 1469252"/>
                  <a:gd name="connsiteX39" fmla="*/ 145256 w 1764799"/>
                  <a:gd name="connsiteY39" fmla="*/ 1226344 h 1469252"/>
                  <a:gd name="connsiteX40" fmla="*/ 152400 w 1764799"/>
                  <a:gd name="connsiteY40" fmla="*/ 1250157 h 1469252"/>
                  <a:gd name="connsiteX41" fmla="*/ 154781 w 1764799"/>
                  <a:gd name="connsiteY41" fmla="*/ 1264444 h 1469252"/>
                  <a:gd name="connsiteX42" fmla="*/ 157162 w 1764799"/>
                  <a:gd name="connsiteY42" fmla="*/ 1285875 h 1469252"/>
                  <a:gd name="connsiteX43" fmla="*/ 166687 w 1764799"/>
                  <a:gd name="connsiteY43" fmla="*/ 1300163 h 1469252"/>
                  <a:gd name="connsiteX44" fmla="*/ 171450 w 1764799"/>
                  <a:gd name="connsiteY44" fmla="*/ 1309688 h 1469252"/>
                  <a:gd name="connsiteX45" fmla="*/ 180975 w 1764799"/>
                  <a:gd name="connsiteY45" fmla="*/ 1323975 h 1469252"/>
                  <a:gd name="connsiteX46" fmla="*/ 185737 w 1764799"/>
                  <a:gd name="connsiteY46" fmla="*/ 1340644 h 1469252"/>
                  <a:gd name="connsiteX47" fmla="*/ 190500 w 1764799"/>
                  <a:gd name="connsiteY47" fmla="*/ 1350169 h 1469252"/>
                  <a:gd name="connsiteX48" fmla="*/ 195262 w 1764799"/>
                  <a:gd name="connsiteY48" fmla="*/ 1357313 h 1469252"/>
                  <a:gd name="connsiteX49" fmla="*/ 202406 w 1764799"/>
                  <a:gd name="connsiteY49" fmla="*/ 1359694 h 1469252"/>
                  <a:gd name="connsiteX50" fmla="*/ 211931 w 1764799"/>
                  <a:gd name="connsiteY50" fmla="*/ 1376363 h 1469252"/>
                  <a:gd name="connsiteX51" fmla="*/ 219075 w 1764799"/>
                  <a:gd name="connsiteY51" fmla="*/ 1381125 h 1469252"/>
                  <a:gd name="connsiteX52" fmla="*/ 221456 w 1764799"/>
                  <a:gd name="connsiteY52" fmla="*/ 1388269 h 1469252"/>
                  <a:gd name="connsiteX53" fmla="*/ 233362 w 1764799"/>
                  <a:gd name="connsiteY53" fmla="*/ 1402557 h 1469252"/>
                  <a:gd name="connsiteX54" fmla="*/ 235743 w 1764799"/>
                  <a:gd name="connsiteY54" fmla="*/ 1409700 h 1469252"/>
                  <a:gd name="connsiteX55" fmla="*/ 261937 w 1764799"/>
                  <a:gd name="connsiteY55" fmla="*/ 1421607 h 1469252"/>
                  <a:gd name="connsiteX56" fmla="*/ 289719 w 1764799"/>
                  <a:gd name="connsiteY56" fmla="*/ 1433513 h 1469252"/>
                  <a:gd name="connsiteX57" fmla="*/ 303212 w 1764799"/>
                  <a:gd name="connsiteY57" fmla="*/ 1425575 h 1469252"/>
                  <a:gd name="connsiteX58" fmla="*/ 338931 w 1764799"/>
                  <a:gd name="connsiteY58" fmla="*/ 1429545 h 1469252"/>
                  <a:gd name="connsiteX59" fmla="*/ 368300 w 1764799"/>
                  <a:gd name="connsiteY59" fmla="*/ 1430338 h 1469252"/>
                  <a:gd name="connsiteX60" fmla="*/ 402430 w 1764799"/>
                  <a:gd name="connsiteY60" fmla="*/ 1431925 h 1469252"/>
                  <a:gd name="connsiteX61" fmla="*/ 433387 w 1764799"/>
                  <a:gd name="connsiteY61" fmla="*/ 1433513 h 1469252"/>
                  <a:gd name="connsiteX62" fmla="*/ 508793 w 1764799"/>
                  <a:gd name="connsiteY62" fmla="*/ 1439863 h 1469252"/>
                  <a:gd name="connsiteX63" fmla="*/ 597693 w 1764799"/>
                  <a:gd name="connsiteY63" fmla="*/ 1433513 h 1469252"/>
                  <a:gd name="connsiteX64" fmla="*/ 661193 w 1764799"/>
                  <a:gd name="connsiteY64" fmla="*/ 1437482 h 1469252"/>
                  <a:gd name="connsiteX65" fmla="*/ 759618 w 1764799"/>
                  <a:gd name="connsiteY65" fmla="*/ 1446213 h 1469252"/>
                  <a:gd name="connsiteX66" fmla="*/ 854075 w 1764799"/>
                  <a:gd name="connsiteY66" fmla="*/ 1443832 h 1469252"/>
                  <a:gd name="connsiteX67" fmla="*/ 897731 w 1764799"/>
                  <a:gd name="connsiteY67" fmla="*/ 1450181 h 1469252"/>
                  <a:gd name="connsiteX68" fmla="*/ 904875 w 1764799"/>
                  <a:gd name="connsiteY68" fmla="*/ 1462088 h 1469252"/>
                  <a:gd name="connsiteX69" fmla="*/ 938212 w 1764799"/>
                  <a:gd name="connsiteY69" fmla="*/ 1457325 h 1469252"/>
                  <a:gd name="connsiteX70" fmla="*/ 966787 w 1764799"/>
                  <a:gd name="connsiteY70" fmla="*/ 1454944 h 1469252"/>
                  <a:gd name="connsiteX71" fmla="*/ 1067593 w 1764799"/>
                  <a:gd name="connsiteY71" fmla="*/ 1445420 h 1469252"/>
                  <a:gd name="connsiteX72" fmla="*/ 1096169 w 1764799"/>
                  <a:gd name="connsiteY72" fmla="*/ 1446213 h 1469252"/>
                  <a:gd name="connsiteX73" fmla="*/ 1118394 w 1764799"/>
                  <a:gd name="connsiteY73" fmla="*/ 1441450 h 1469252"/>
                  <a:gd name="connsiteX74" fmla="*/ 1227138 w 1764799"/>
                  <a:gd name="connsiteY74" fmla="*/ 1443038 h 1469252"/>
                  <a:gd name="connsiteX75" fmla="*/ 1297781 w 1764799"/>
                  <a:gd name="connsiteY75" fmla="*/ 1469232 h 1469252"/>
                  <a:gd name="connsiteX76" fmla="*/ 1304925 w 1764799"/>
                  <a:gd name="connsiteY76" fmla="*/ 1464469 h 1469252"/>
                  <a:gd name="connsiteX77" fmla="*/ 1316831 w 1764799"/>
                  <a:gd name="connsiteY77" fmla="*/ 1462088 h 1469252"/>
                  <a:gd name="connsiteX78" fmla="*/ 1412081 w 1764799"/>
                  <a:gd name="connsiteY78" fmla="*/ 1459707 h 1469252"/>
                  <a:gd name="connsiteX79" fmla="*/ 1450181 w 1764799"/>
                  <a:gd name="connsiteY79" fmla="*/ 1457325 h 1469252"/>
                  <a:gd name="connsiteX80" fmla="*/ 1528762 w 1764799"/>
                  <a:gd name="connsiteY80" fmla="*/ 1454944 h 1469252"/>
                  <a:gd name="connsiteX81" fmla="*/ 1576387 w 1764799"/>
                  <a:gd name="connsiteY81" fmla="*/ 1450182 h 1469252"/>
                  <a:gd name="connsiteX82" fmla="*/ 1704975 w 1764799"/>
                  <a:gd name="connsiteY82" fmla="*/ 1452563 h 1469252"/>
                  <a:gd name="connsiteX83" fmla="*/ 1724025 w 1764799"/>
                  <a:gd name="connsiteY83" fmla="*/ 1454944 h 1469252"/>
                  <a:gd name="connsiteX84" fmla="*/ 1745456 w 1764799"/>
                  <a:gd name="connsiteY84" fmla="*/ 1457325 h 1469252"/>
                  <a:gd name="connsiteX85" fmla="*/ 1764506 w 1764799"/>
                  <a:gd name="connsiteY85" fmla="*/ 1452563 h 1469252"/>
                  <a:gd name="connsiteX86" fmla="*/ 1764506 w 1764799"/>
                  <a:gd name="connsiteY86" fmla="*/ 1450182 h 1469252"/>
                  <a:gd name="connsiteX0" fmla="*/ 0 w 1764799"/>
                  <a:gd name="connsiteY0" fmla="*/ 0 h 1469251"/>
                  <a:gd name="connsiteX1" fmla="*/ 9525 w 1764799"/>
                  <a:gd name="connsiteY1" fmla="*/ 66675 h 1469251"/>
                  <a:gd name="connsiteX2" fmla="*/ 9525 w 1764799"/>
                  <a:gd name="connsiteY2" fmla="*/ 178594 h 1469251"/>
                  <a:gd name="connsiteX3" fmla="*/ 11906 w 1764799"/>
                  <a:gd name="connsiteY3" fmla="*/ 185738 h 1469251"/>
                  <a:gd name="connsiteX4" fmla="*/ 16668 w 1764799"/>
                  <a:gd name="connsiteY4" fmla="*/ 247650 h 1469251"/>
                  <a:gd name="connsiteX5" fmla="*/ 19050 w 1764799"/>
                  <a:gd name="connsiteY5" fmla="*/ 300038 h 1469251"/>
                  <a:gd name="connsiteX6" fmla="*/ 26193 w 1764799"/>
                  <a:gd name="connsiteY6" fmla="*/ 321469 h 1469251"/>
                  <a:gd name="connsiteX7" fmla="*/ 28575 w 1764799"/>
                  <a:gd name="connsiteY7" fmla="*/ 338138 h 1469251"/>
                  <a:gd name="connsiteX8" fmla="*/ 30956 w 1764799"/>
                  <a:gd name="connsiteY8" fmla="*/ 366713 h 1469251"/>
                  <a:gd name="connsiteX9" fmla="*/ 33337 w 1764799"/>
                  <a:gd name="connsiteY9" fmla="*/ 378619 h 1469251"/>
                  <a:gd name="connsiteX10" fmla="*/ 35718 w 1764799"/>
                  <a:gd name="connsiteY10" fmla="*/ 392907 h 1469251"/>
                  <a:gd name="connsiteX11" fmla="*/ 38100 w 1764799"/>
                  <a:gd name="connsiteY11" fmla="*/ 459582 h 1469251"/>
                  <a:gd name="connsiteX12" fmla="*/ 42862 w 1764799"/>
                  <a:gd name="connsiteY12" fmla="*/ 473869 h 1469251"/>
                  <a:gd name="connsiteX13" fmla="*/ 45243 w 1764799"/>
                  <a:gd name="connsiteY13" fmla="*/ 490538 h 1469251"/>
                  <a:gd name="connsiteX14" fmla="*/ 47625 w 1764799"/>
                  <a:gd name="connsiteY14" fmla="*/ 550069 h 1469251"/>
                  <a:gd name="connsiteX15" fmla="*/ 50006 w 1764799"/>
                  <a:gd name="connsiteY15" fmla="*/ 571500 h 1469251"/>
                  <a:gd name="connsiteX16" fmla="*/ 52387 w 1764799"/>
                  <a:gd name="connsiteY16" fmla="*/ 611982 h 1469251"/>
                  <a:gd name="connsiteX17" fmla="*/ 57150 w 1764799"/>
                  <a:gd name="connsiteY17" fmla="*/ 669132 h 1469251"/>
                  <a:gd name="connsiteX18" fmla="*/ 61912 w 1764799"/>
                  <a:gd name="connsiteY18" fmla="*/ 685800 h 1469251"/>
                  <a:gd name="connsiteX19" fmla="*/ 72231 w 1764799"/>
                  <a:gd name="connsiteY19" fmla="*/ 764382 h 1469251"/>
                  <a:gd name="connsiteX20" fmla="*/ 79375 w 1764799"/>
                  <a:gd name="connsiteY20" fmla="*/ 788988 h 1469251"/>
                  <a:gd name="connsiteX21" fmla="*/ 78581 w 1764799"/>
                  <a:gd name="connsiteY21" fmla="*/ 814388 h 1469251"/>
                  <a:gd name="connsiteX22" fmla="*/ 94456 w 1764799"/>
                  <a:gd name="connsiteY22" fmla="*/ 827087 h 1469251"/>
                  <a:gd name="connsiteX23" fmla="*/ 78581 w 1764799"/>
                  <a:gd name="connsiteY23" fmla="*/ 835026 h 1469251"/>
                  <a:gd name="connsiteX24" fmla="*/ 92868 w 1764799"/>
                  <a:gd name="connsiteY24" fmla="*/ 850107 h 1469251"/>
                  <a:gd name="connsiteX25" fmla="*/ 95250 w 1764799"/>
                  <a:gd name="connsiteY25" fmla="*/ 866775 h 1469251"/>
                  <a:gd name="connsiteX26" fmla="*/ 92868 w 1764799"/>
                  <a:gd name="connsiteY26" fmla="*/ 873919 h 1469251"/>
                  <a:gd name="connsiteX27" fmla="*/ 88106 w 1764799"/>
                  <a:gd name="connsiteY27" fmla="*/ 881063 h 1469251"/>
                  <a:gd name="connsiteX28" fmla="*/ 90487 w 1764799"/>
                  <a:gd name="connsiteY28" fmla="*/ 888207 h 1469251"/>
                  <a:gd name="connsiteX29" fmla="*/ 92075 w 1764799"/>
                  <a:gd name="connsiteY29" fmla="*/ 927894 h 1469251"/>
                  <a:gd name="connsiteX30" fmla="*/ 97631 w 1764799"/>
                  <a:gd name="connsiteY30" fmla="*/ 990600 h 1469251"/>
                  <a:gd name="connsiteX31" fmla="*/ 102393 w 1764799"/>
                  <a:gd name="connsiteY31" fmla="*/ 1019175 h 1469251"/>
                  <a:gd name="connsiteX32" fmla="*/ 104775 w 1764799"/>
                  <a:gd name="connsiteY32" fmla="*/ 1081088 h 1469251"/>
                  <a:gd name="connsiteX33" fmla="*/ 109537 w 1764799"/>
                  <a:gd name="connsiteY33" fmla="*/ 1088232 h 1469251"/>
                  <a:gd name="connsiteX34" fmla="*/ 111918 w 1764799"/>
                  <a:gd name="connsiteY34" fmla="*/ 1095375 h 1469251"/>
                  <a:gd name="connsiteX35" fmla="*/ 119856 w 1764799"/>
                  <a:gd name="connsiteY35" fmla="*/ 1131888 h 1469251"/>
                  <a:gd name="connsiteX36" fmla="*/ 133350 w 1764799"/>
                  <a:gd name="connsiteY36" fmla="*/ 1178719 h 1469251"/>
                  <a:gd name="connsiteX37" fmla="*/ 135731 w 1764799"/>
                  <a:gd name="connsiteY37" fmla="*/ 1185863 h 1469251"/>
                  <a:gd name="connsiteX38" fmla="*/ 140493 w 1764799"/>
                  <a:gd name="connsiteY38" fmla="*/ 1204913 h 1469251"/>
                  <a:gd name="connsiteX39" fmla="*/ 145256 w 1764799"/>
                  <a:gd name="connsiteY39" fmla="*/ 1226344 h 1469251"/>
                  <a:gd name="connsiteX40" fmla="*/ 152400 w 1764799"/>
                  <a:gd name="connsiteY40" fmla="*/ 1250157 h 1469251"/>
                  <a:gd name="connsiteX41" fmla="*/ 154781 w 1764799"/>
                  <a:gd name="connsiteY41" fmla="*/ 1264444 h 1469251"/>
                  <a:gd name="connsiteX42" fmla="*/ 157162 w 1764799"/>
                  <a:gd name="connsiteY42" fmla="*/ 1285875 h 1469251"/>
                  <a:gd name="connsiteX43" fmla="*/ 166687 w 1764799"/>
                  <a:gd name="connsiteY43" fmla="*/ 1300163 h 1469251"/>
                  <a:gd name="connsiteX44" fmla="*/ 171450 w 1764799"/>
                  <a:gd name="connsiteY44" fmla="*/ 1309688 h 1469251"/>
                  <a:gd name="connsiteX45" fmla="*/ 180975 w 1764799"/>
                  <a:gd name="connsiteY45" fmla="*/ 1323975 h 1469251"/>
                  <a:gd name="connsiteX46" fmla="*/ 185737 w 1764799"/>
                  <a:gd name="connsiteY46" fmla="*/ 1340644 h 1469251"/>
                  <a:gd name="connsiteX47" fmla="*/ 190500 w 1764799"/>
                  <a:gd name="connsiteY47" fmla="*/ 1350169 h 1469251"/>
                  <a:gd name="connsiteX48" fmla="*/ 195262 w 1764799"/>
                  <a:gd name="connsiteY48" fmla="*/ 1357313 h 1469251"/>
                  <a:gd name="connsiteX49" fmla="*/ 202406 w 1764799"/>
                  <a:gd name="connsiteY49" fmla="*/ 1359694 h 1469251"/>
                  <a:gd name="connsiteX50" fmla="*/ 211931 w 1764799"/>
                  <a:gd name="connsiteY50" fmla="*/ 1376363 h 1469251"/>
                  <a:gd name="connsiteX51" fmla="*/ 219075 w 1764799"/>
                  <a:gd name="connsiteY51" fmla="*/ 1381125 h 1469251"/>
                  <a:gd name="connsiteX52" fmla="*/ 221456 w 1764799"/>
                  <a:gd name="connsiteY52" fmla="*/ 1388269 h 1469251"/>
                  <a:gd name="connsiteX53" fmla="*/ 233362 w 1764799"/>
                  <a:gd name="connsiteY53" fmla="*/ 1402557 h 1469251"/>
                  <a:gd name="connsiteX54" fmla="*/ 235743 w 1764799"/>
                  <a:gd name="connsiteY54" fmla="*/ 1409700 h 1469251"/>
                  <a:gd name="connsiteX55" fmla="*/ 261937 w 1764799"/>
                  <a:gd name="connsiteY55" fmla="*/ 1421607 h 1469251"/>
                  <a:gd name="connsiteX56" fmla="*/ 289719 w 1764799"/>
                  <a:gd name="connsiteY56" fmla="*/ 1433513 h 1469251"/>
                  <a:gd name="connsiteX57" fmla="*/ 303212 w 1764799"/>
                  <a:gd name="connsiteY57" fmla="*/ 1425575 h 1469251"/>
                  <a:gd name="connsiteX58" fmla="*/ 338931 w 1764799"/>
                  <a:gd name="connsiteY58" fmla="*/ 1429545 h 1469251"/>
                  <a:gd name="connsiteX59" fmla="*/ 368300 w 1764799"/>
                  <a:gd name="connsiteY59" fmla="*/ 1430338 h 1469251"/>
                  <a:gd name="connsiteX60" fmla="*/ 402430 w 1764799"/>
                  <a:gd name="connsiteY60" fmla="*/ 1431925 h 1469251"/>
                  <a:gd name="connsiteX61" fmla="*/ 433387 w 1764799"/>
                  <a:gd name="connsiteY61" fmla="*/ 1433513 h 1469251"/>
                  <a:gd name="connsiteX62" fmla="*/ 508793 w 1764799"/>
                  <a:gd name="connsiteY62" fmla="*/ 1439863 h 1469251"/>
                  <a:gd name="connsiteX63" fmla="*/ 597693 w 1764799"/>
                  <a:gd name="connsiteY63" fmla="*/ 1433513 h 1469251"/>
                  <a:gd name="connsiteX64" fmla="*/ 661193 w 1764799"/>
                  <a:gd name="connsiteY64" fmla="*/ 1437482 h 1469251"/>
                  <a:gd name="connsiteX65" fmla="*/ 759618 w 1764799"/>
                  <a:gd name="connsiteY65" fmla="*/ 1446213 h 1469251"/>
                  <a:gd name="connsiteX66" fmla="*/ 854075 w 1764799"/>
                  <a:gd name="connsiteY66" fmla="*/ 1443832 h 1469251"/>
                  <a:gd name="connsiteX67" fmla="*/ 897731 w 1764799"/>
                  <a:gd name="connsiteY67" fmla="*/ 1450181 h 1469251"/>
                  <a:gd name="connsiteX68" fmla="*/ 904875 w 1764799"/>
                  <a:gd name="connsiteY68" fmla="*/ 1462088 h 1469251"/>
                  <a:gd name="connsiteX69" fmla="*/ 938212 w 1764799"/>
                  <a:gd name="connsiteY69" fmla="*/ 1457325 h 1469251"/>
                  <a:gd name="connsiteX70" fmla="*/ 966787 w 1764799"/>
                  <a:gd name="connsiteY70" fmla="*/ 1454944 h 1469251"/>
                  <a:gd name="connsiteX71" fmla="*/ 1067593 w 1764799"/>
                  <a:gd name="connsiteY71" fmla="*/ 1445420 h 1469251"/>
                  <a:gd name="connsiteX72" fmla="*/ 1096169 w 1764799"/>
                  <a:gd name="connsiteY72" fmla="*/ 1446213 h 1469251"/>
                  <a:gd name="connsiteX73" fmla="*/ 1118394 w 1764799"/>
                  <a:gd name="connsiteY73" fmla="*/ 1449387 h 1469251"/>
                  <a:gd name="connsiteX74" fmla="*/ 1227138 w 1764799"/>
                  <a:gd name="connsiteY74" fmla="*/ 1443038 h 1469251"/>
                  <a:gd name="connsiteX75" fmla="*/ 1297781 w 1764799"/>
                  <a:gd name="connsiteY75" fmla="*/ 1469232 h 1469251"/>
                  <a:gd name="connsiteX76" fmla="*/ 1304925 w 1764799"/>
                  <a:gd name="connsiteY76" fmla="*/ 1464469 h 1469251"/>
                  <a:gd name="connsiteX77" fmla="*/ 1316831 w 1764799"/>
                  <a:gd name="connsiteY77" fmla="*/ 1462088 h 1469251"/>
                  <a:gd name="connsiteX78" fmla="*/ 1412081 w 1764799"/>
                  <a:gd name="connsiteY78" fmla="*/ 1459707 h 1469251"/>
                  <a:gd name="connsiteX79" fmla="*/ 1450181 w 1764799"/>
                  <a:gd name="connsiteY79" fmla="*/ 1457325 h 1469251"/>
                  <a:gd name="connsiteX80" fmla="*/ 1528762 w 1764799"/>
                  <a:gd name="connsiteY80" fmla="*/ 1454944 h 1469251"/>
                  <a:gd name="connsiteX81" fmla="*/ 1576387 w 1764799"/>
                  <a:gd name="connsiteY81" fmla="*/ 1450182 h 1469251"/>
                  <a:gd name="connsiteX82" fmla="*/ 1704975 w 1764799"/>
                  <a:gd name="connsiteY82" fmla="*/ 1452563 h 1469251"/>
                  <a:gd name="connsiteX83" fmla="*/ 1724025 w 1764799"/>
                  <a:gd name="connsiteY83" fmla="*/ 1454944 h 1469251"/>
                  <a:gd name="connsiteX84" fmla="*/ 1745456 w 1764799"/>
                  <a:gd name="connsiteY84" fmla="*/ 1457325 h 1469251"/>
                  <a:gd name="connsiteX85" fmla="*/ 1764506 w 1764799"/>
                  <a:gd name="connsiteY85" fmla="*/ 1452563 h 1469251"/>
                  <a:gd name="connsiteX86" fmla="*/ 1764506 w 1764799"/>
                  <a:gd name="connsiteY86" fmla="*/ 1450182 h 1469251"/>
                  <a:gd name="connsiteX0" fmla="*/ 0 w 1764799"/>
                  <a:gd name="connsiteY0" fmla="*/ 0 h 1469251"/>
                  <a:gd name="connsiteX1" fmla="*/ 9525 w 1764799"/>
                  <a:gd name="connsiteY1" fmla="*/ 66675 h 1469251"/>
                  <a:gd name="connsiteX2" fmla="*/ 9525 w 1764799"/>
                  <a:gd name="connsiteY2" fmla="*/ 178594 h 1469251"/>
                  <a:gd name="connsiteX3" fmla="*/ 11906 w 1764799"/>
                  <a:gd name="connsiteY3" fmla="*/ 185738 h 1469251"/>
                  <a:gd name="connsiteX4" fmla="*/ 16668 w 1764799"/>
                  <a:gd name="connsiteY4" fmla="*/ 247650 h 1469251"/>
                  <a:gd name="connsiteX5" fmla="*/ 19050 w 1764799"/>
                  <a:gd name="connsiteY5" fmla="*/ 300038 h 1469251"/>
                  <a:gd name="connsiteX6" fmla="*/ 26193 w 1764799"/>
                  <a:gd name="connsiteY6" fmla="*/ 321469 h 1469251"/>
                  <a:gd name="connsiteX7" fmla="*/ 28575 w 1764799"/>
                  <a:gd name="connsiteY7" fmla="*/ 338138 h 1469251"/>
                  <a:gd name="connsiteX8" fmla="*/ 30956 w 1764799"/>
                  <a:gd name="connsiteY8" fmla="*/ 366713 h 1469251"/>
                  <a:gd name="connsiteX9" fmla="*/ 33337 w 1764799"/>
                  <a:gd name="connsiteY9" fmla="*/ 378619 h 1469251"/>
                  <a:gd name="connsiteX10" fmla="*/ 35718 w 1764799"/>
                  <a:gd name="connsiteY10" fmla="*/ 392907 h 1469251"/>
                  <a:gd name="connsiteX11" fmla="*/ 38100 w 1764799"/>
                  <a:gd name="connsiteY11" fmla="*/ 459582 h 1469251"/>
                  <a:gd name="connsiteX12" fmla="*/ 42862 w 1764799"/>
                  <a:gd name="connsiteY12" fmla="*/ 473869 h 1469251"/>
                  <a:gd name="connsiteX13" fmla="*/ 45243 w 1764799"/>
                  <a:gd name="connsiteY13" fmla="*/ 490538 h 1469251"/>
                  <a:gd name="connsiteX14" fmla="*/ 47625 w 1764799"/>
                  <a:gd name="connsiteY14" fmla="*/ 550069 h 1469251"/>
                  <a:gd name="connsiteX15" fmla="*/ 50006 w 1764799"/>
                  <a:gd name="connsiteY15" fmla="*/ 571500 h 1469251"/>
                  <a:gd name="connsiteX16" fmla="*/ 52387 w 1764799"/>
                  <a:gd name="connsiteY16" fmla="*/ 611982 h 1469251"/>
                  <a:gd name="connsiteX17" fmla="*/ 57150 w 1764799"/>
                  <a:gd name="connsiteY17" fmla="*/ 669132 h 1469251"/>
                  <a:gd name="connsiteX18" fmla="*/ 61912 w 1764799"/>
                  <a:gd name="connsiteY18" fmla="*/ 685800 h 1469251"/>
                  <a:gd name="connsiteX19" fmla="*/ 72231 w 1764799"/>
                  <a:gd name="connsiteY19" fmla="*/ 764382 h 1469251"/>
                  <a:gd name="connsiteX20" fmla="*/ 79375 w 1764799"/>
                  <a:gd name="connsiteY20" fmla="*/ 788988 h 1469251"/>
                  <a:gd name="connsiteX21" fmla="*/ 78581 w 1764799"/>
                  <a:gd name="connsiteY21" fmla="*/ 814388 h 1469251"/>
                  <a:gd name="connsiteX22" fmla="*/ 94456 w 1764799"/>
                  <a:gd name="connsiteY22" fmla="*/ 827087 h 1469251"/>
                  <a:gd name="connsiteX23" fmla="*/ 78581 w 1764799"/>
                  <a:gd name="connsiteY23" fmla="*/ 835026 h 1469251"/>
                  <a:gd name="connsiteX24" fmla="*/ 92868 w 1764799"/>
                  <a:gd name="connsiteY24" fmla="*/ 850107 h 1469251"/>
                  <a:gd name="connsiteX25" fmla="*/ 95250 w 1764799"/>
                  <a:gd name="connsiteY25" fmla="*/ 866775 h 1469251"/>
                  <a:gd name="connsiteX26" fmla="*/ 92868 w 1764799"/>
                  <a:gd name="connsiteY26" fmla="*/ 873919 h 1469251"/>
                  <a:gd name="connsiteX27" fmla="*/ 88106 w 1764799"/>
                  <a:gd name="connsiteY27" fmla="*/ 881063 h 1469251"/>
                  <a:gd name="connsiteX28" fmla="*/ 90487 w 1764799"/>
                  <a:gd name="connsiteY28" fmla="*/ 888207 h 1469251"/>
                  <a:gd name="connsiteX29" fmla="*/ 92075 w 1764799"/>
                  <a:gd name="connsiteY29" fmla="*/ 927894 h 1469251"/>
                  <a:gd name="connsiteX30" fmla="*/ 97631 w 1764799"/>
                  <a:gd name="connsiteY30" fmla="*/ 990600 h 1469251"/>
                  <a:gd name="connsiteX31" fmla="*/ 102393 w 1764799"/>
                  <a:gd name="connsiteY31" fmla="*/ 1019175 h 1469251"/>
                  <a:gd name="connsiteX32" fmla="*/ 104775 w 1764799"/>
                  <a:gd name="connsiteY32" fmla="*/ 1081088 h 1469251"/>
                  <a:gd name="connsiteX33" fmla="*/ 109537 w 1764799"/>
                  <a:gd name="connsiteY33" fmla="*/ 1088232 h 1469251"/>
                  <a:gd name="connsiteX34" fmla="*/ 111918 w 1764799"/>
                  <a:gd name="connsiteY34" fmla="*/ 1095375 h 1469251"/>
                  <a:gd name="connsiteX35" fmla="*/ 119856 w 1764799"/>
                  <a:gd name="connsiteY35" fmla="*/ 1131888 h 1469251"/>
                  <a:gd name="connsiteX36" fmla="*/ 133350 w 1764799"/>
                  <a:gd name="connsiteY36" fmla="*/ 1178719 h 1469251"/>
                  <a:gd name="connsiteX37" fmla="*/ 135731 w 1764799"/>
                  <a:gd name="connsiteY37" fmla="*/ 1185863 h 1469251"/>
                  <a:gd name="connsiteX38" fmla="*/ 140493 w 1764799"/>
                  <a:gd name="connsiteY38" fmla="*/ 1204913 h 1469251"/>
                  <a:gd name="connsiteX39" fmla="*/ 145256 w 1764799"/>
                  <a:gd name="connsiteY39" fmla="*/ 1226344 h 1469251"/>
                  <a:gd name="connsiteX40" fmla="*/ 152400 w 1764799"/>
                  <a:gd name="connsiteY40" fmla="*/ 1250157 h 1469251"/>
                  <a:gd name="connsiteX41" fmla="*/ 154781 w 1764799"/>
                  <a:gd name="connsiteY41" fmla="*/ 1264444 h 1469251"/>
                  <a:gd name="connsiteX42" fmla="*/ 157162 w 1764799"/>
                  <a:gd name="connsiteY42" fmla="*/ 1285875 h 1469251"/>
                  <a:gd name="connsiteX43" fmla="*/ 166687 w 1764799"/>
                  <a:gd name="connsiteY43" fmla="*/ 1300163 h 1469251"/>
                  <a:gd name="connsiteX44" fmla="*/ 171450 w 1764799"/>
                  <a:gd name="connsiteY44" fmla="*/ 1309688 h 1469251"/>
                  <a:gd name="connsiteX45" fmla="*/ 180975 w 1764799"/>
                  <a:gd name="connsiteY45" fmla="*/ 1323975 h 1469251"/>
                  <a:gd name="connsiteX46" fmla="*/ 185737 w 1764799"/>
                  <a:gd name="connsiteY46" fmla="*/ 1340644 h 1469251"/>
                  <a:gd name="connsiteX47" fmla="*/ 190500 w 1764799"/>
                  <a:gd name="connsiteY47" fmla="*/ 1350169 h 1469251"/>
                  <a:gd name="connsiteX48" fmla="*/ 195262 w 1764799"/>
                  <a:gd name="connsiteY48" fmla="*/ 1357313 h 1469251"/>
                  <a:gd name="connsiteX49" fmla="*/ 202406 w 1764799"/>
                  <a:gd name="connsiteY49" fmla="*/ 1359694 h 1469251"/>
                  <a:gd name="connsiteX50" fmla="*/ 211931 w 1764799"/>
                  <a:gd name="connsiteY50" fmla="*/ 1376363 h 1469251"/>
                  <a:gd name="connsiteX51" fmla="*/ 219075 w 1764799"/>
                  <a:gd name="connsiteY51" fmla="*/ 1381125 h 1469251"/>
                  <a:gd name="connsiteX52" fmla="*/ 221456 w 1764799"/>
                  <a:gd name="connsiteY52" fmla="*/ 1388269 h 1469251"/>
                  <a:gd name="connsiteX53" fmla="*/ 233362 w 1764799"/>
                  <a:gd name="connsiteY53" fmla="*/ 1402557 h 1469251"/>
                  <a:gd name="connsiteX54" fmla="*/ 235743 w 1764799"/>
                  <a:gd name="connsiteY54" fmla="*/ 1409700 h 1469251"/>
                  <a:gd name="connsiteX55" fmla="*/ 261937 w 1764799"/>
                  <a:gd name="connsiteY55" fmla="*/ 1421607 h 1469251"/>
                  <a:gd name="connsiteX56" fmla="*/ 289719 w 1764799"/>
                  <a:gd name="connsiteY56" fmla="*/ 1433513 h 1469251"/>
                  <a:gd name="connsiteX57" fmla="*/ 303212 w 1764799"/>
                  <a:gd name="connsiteY57" fmla="*/ 1425575 h 1469251"/>
                  <a:gd name="connsiteX58" fmla="*/ 338931 w 1764799"/>
                  <a:gd name="connsiteY58" fmla="*/ 1429545 h 1469251"/>
                  <a:gd name="connsiteX59" fmla="*/ 368300 w 1764799"/>
                  <a:gd name="connsiteY59" fmla="*/ 1430338 h 1469251"/>
                  <a:gd name="connsiteX60" fmla="*/ 402430 w 1764799"/>
                  <a:gd name="connsiteY60" fmla="*/ 1431925 h 1469251"/>
                  <a:gd name="connsiteX61" fmla="*/ 433387 w 1764799"/>
                  <a:gd name="connsiteY61" fmla="*/ 1433513 h 1469251"/>
                  <a:gd name="connsiteX62" fmla="*/ 508793 w 1764799"/>
                  <a:gd name="connsiteY62" fmla="*/ 1439863 h 1469251"/>
                  <a:gd name="connsiteX63" fmla="*/ 597693 w 1764799"/>
                  <a:gd name="connsiteY63" fmla="*/ 1433513 h 1469251"/>
                  <a:gd name="connsiteX64" fmla="*/ 661193 w 1764799"/>
                  <a:gd name="connsiteY64" fmla="*/ 1437482 h 1469251"/>
                  <a:gd name="connsiteX65" fmla="*/ 759618 w 1764799"/>
                  <a:gd name="connsiteY65" fmla="*/ 1446213 h 1469251"/>
                  <a:gd name="connsiteX66" fmla="*/ 854075 w 1764799"/>
                  <a:gd name="connsiteY66" fmla="*/ 1443832 h 1469251"/>
                  <a:gd name="connsiteX67" fmla="*/ 897731 w 1764799"/>
                  <a:gd name="connsiteY67" fmla="*/ 1450181 h 1469251"/>
                  <a:gd name="connsiteX68" fmla="*/ 904875 w 1764799"/>
                  <a:gd name="connsiteY68" fmla="*/ 1462088 h 1469251"/>
                  <a:gd name="connsiteX69" fmla="*/ 938212 w 1764799"/>
                  <a:gd name="connsiteY69" fmla="*/ 1457325 h 1469251"/>
                  <a:gd name="connsiteX70" fmla="*/ 966787 w 1764799"/>
                  <a:gd name="connsiteY70" fmla="*/ 1454944 h 1469251"/>
                  <a:gd name="connsiteX71" fmla="*/ 1067593 w 1764799"/>
                  <a:gd name="connsiteY71" fmla="*/ 1445420 h 1469251"/>
                  <a:gd name="connsiteX72" fmla="*/ 1096169 w 1764799"/>
                  <a:gd name="connsiteY72" fmla="*/ 1455738 h 1469251"/>
                  <a:gd name="connsiteX73" fmla="*/ 1118394 w 1764799"/>
                  <a:gd name="connsiteY73" fmla="*/ 1449387 h 1469251"/>
                  <a:gd name="connsiteX74" fmla="*/ 1227138 w 1764799"/>
                  <a:gd name="connsiteY74" fmla="*/ 1443038 h 1469251"/>
                  <a:gd name="connsiteX75" fmla="*/ 1297781 w 1764799"/>
                  <a:gd name="connsiteY75" fmla="*/ 1469232 h 1469251"/>
                  <a:gd name="connsiteX76" fmla="*/ 1304925 w 1764799"/>
                  <a:gd name="connsiteY76" fmla="*/ 1464469 h 1469251"/>
                  <a:gd name="connsiteX77" fmla="*/ 1316831 w 1764799"/>
                  <a:gd name="connsiteY77" fmla="*/ 1462088 h 1469251"/>
                  <a:gd name="connsiteX78" fmla="*/ 1412081 w 1764799"/>
                  <a:gd name="connsiteY78" fmla="*/ 1459707 h 1469251"/>
                  <a:gd name="connsiteX79" fmla="*/ 1450181 w 1764799"/>
                  <a:gd name="connsiteY79" fmla="*/ 1457325 h 1469251"/>
                  <a:gd name="connsiteX80" fmla="*/ 1528762 w 1764799"/>
                  <a:gd name="connsiteY80" fmla="*/ 1454944 h 1469251"/>
                  <a:gd name="connsiteX81" fmla="*/ 1576387 w 1764799"/>
                  <a:gd name="connsiteY81" fmla="*/ 1450182 h 1469251"/>
                  <a:gd name="connsiteX82" fmla="*/ 1704975 w 1764799"/>
                  <a:gd name="connsiteY82" fmla="*/ 1452563 h 1469251"/>
                  <a:gd name="connsiteX83" fmla="*/ 1724025 w 1764799"/>
                  <a:gd name="connsiteY83" fmla="*/ 1454944 h 1469251"/>
                  <a:gd name="connsiteX84" fmla="*/ 1745456 w 1764799"/>
                  <a:gd name="connsiteY84" fmla="*/ 1457325 h 1469251"/>
                  <a:gd name="connsiteX85" fmla="*/ 1764506 w 1764799"/>
                  <a:gd name="connsiteY85" fmla="*/ 1452563 h 1469251"/>
                  <a:gd name="connsiteX86" fmla="*/ 1764506 w 1764799"/>
                  <a:gd name="connsiteY86" fmla="*/ 1450182 h 1469251"/>
                  <a:gd name="connsiteX0" fmla="*/ 0 w 1764799"/>
                  <a:gd name="connsiteY0" fmla="*/ 0 h 1469251"/>
                  <a:gd name="connsiteX1" fmla="*/ 9525 w 1764799"/>
                  <a:gd name="connsiteY1" fmla="*/ 66675 h 1469251"/>
                  <a:gd name="connsiteX2" fmla="*/ 9525 w 1764799"/>
                  <a:gd name="connsiteY2" fmla="*/ 178594 h 1469251"/>
                  <a:gd name="connsiteX3" fmla="*/ 11906 w 1764799"/>
                  <a:gd name="connsiteY3" fmla="*/ 185738 h 1469251"/>
                  <a:gd name="connsiteX4" fmla="*/ 16668 w 1764799"/>
                  <a:gd name="connsiteY4" fmla="*/ 247650 h 1469251"/>
                  <a:gd name="connsiteX5" fmla="*/ 19050 w 1764799"/>
                  <a:gd name="connsiteY5" fmla="*/ 300038 h 1469251"/>
                  <a:gd name="connsiteX6" fmla="*/ 26193 w 1764799"/>
                  <a:gd name="connsiteY6" fmla="*/ 321469 h 1469251"/>
                  <a:gd name="connsiteX7" fmla="*/ 28575 w 1764799"/>
                  <a:gd name="connsiteY7" fmla="*/ 338138 h 1469251"/>
                  <a:gd name="connsiteX8" fmla="*/ 30956 w 1764799"/>
                  <a:gd name="connsiteY8" fmla="*/ 366713 h 1469251"/>
                  <a:gd name="connsiteX9" fmla="*/ 33337 w 1764799"/>
                  <a:gd name="connsiteY9" fmla="*/ 378619 h 1469251"/>
                  <a:gd name="connsiteX10" fmla="*/ 35718 w 1764799"/>
                  <a:gd name="connsiteY10" fmla="*/ 392907 h 1469251"/>
                  <a:gd name="connsiteX11" fmla="*/ 38100 w 1764799"/>
                  <a:gd name="connsiteY11" fmla="*/ 459582 h 1469251"/>
                  <a:gd name="connsiteX12" fmla="*/ 42862 w 1764799"/>
                  <a:gd name="connsiteY12" fmla="*/ 473869 h 1469251"/>
                  <a:gd name="connsiteX13" fmla="*/ 45243 w 1764799"/>
                  <a:gd name="connsiteY13" fmla="*/ 490538 h 1469251"/>
                  <a:gd name="connsiteX14" fmla="*/ 47625 w 1764799"/>
                  <a:gd name="connsiteY14" fmla="*/ 550069 h 1469251"/>
                  <a:gd name="connsiteX15" fmla="*/ 50006 w 1764799"/>
                  <a:gd name="connsiteY15" fmla="*/ 571500 h 1469251"/>
                  <a:gd name="connsiteX16" fmla="*/ 52387 w 1764799"/>
                  <a:gd name="connsiteY16" fmla="*/ 611982 h 1469251"/>
                  <a:gd name="connsiteX17" fmla="*/ 57150 w 1764799"/>
                  <a:gd name="connsiteY17" fmla="*/ 669132 h 1469251"/>
                  <a:gd name="connsiteX18" fmla="*/ 61912 w 1764799"/>
                  <a:gd name="connsiteY18" fmla="*/ 685800 h 1469251"/>
                  <a:gd name="connsiteX19" fmla="*/ 72231 w 1764799"/>
                  <a:gd name="connsiteY19" fmla="*/ 764382 h 1469251"/>
                  <a:gd name="connsiteX20" fmla="*/ 79375 w 1764799"/>
                  <a:gd name="connsiteY20" fmla="*/ 788988 h 1469251"/>
                  <a:gd name="connsiteX21" fmla="*/ 78581 w 1764799"/>
                  <a:gd name="connsiteY21" fmla="*/ 814388 h 1469251"/>
                  <a:gd name="connsiteX22" fmla="*/ 94456 w 1764799"/>
                  <a:gd name="connsiteY22" fmla="*/ 827087 h 1469251"/>
                  <a:gd name="connsiteX23" fmla="*/ 78581 w 1764799"/>
                  <a:gd name="connsiteY23" fmla="*/ 835026 h 1469251"/>
                  <a:gd name="connsiteX24" fmla="*/ 92868 w 1764799"/>
                  <a:gd name="connsiteY24" fmla="*/ 850107 h 1469251"/>
                  <a:gd name="connsiteX25" fmla="*/ 95250 w 1764799"/>
                  <a:gd name="connsiteY25" fmla="*/ 866775 h 1469251"/>
                  <a:gd name="connsiteX26" fmla="*/ 92868 w 1764799"/>
                  <a:gd name="connsiteY26" fmla="*/ 873919 h 1469251"/>
                  <a:gd name="connsiteX27" fmla="*/ 88106 w 1764799"/>
                  <a:gd name="connsiteY27" fmla="*/ 881063 h 1469251"/>
                  <a:gd name="connsiteX28" fmla="*/ 90487 w 1764799"/>
                  <a:gd name="connsiteY28" fmla="*/ 888207 h 1469251"/>
                  <a:gd name="connsiteX29" fmla="*/ 92075 w 1764799"/>
                  <a:gd name="connsiteY29" fmla="*/ 927894 h 1469251"/>
                  <a:gd name="connsiteX30" fmla="*/ 97631 w 1764799"/>
                  <a:gd name="connsiteY30" fmla="*/ 990600 h 1469251"/>
                  <a:gd name="connsiteX31" fmla="*/ 102393 w 1764799"/>
                  <a:gd name="connsiteY31" fmla="*/ 1019175 h 1469251"/>
                  <a:gd name="connsiteX32" fmla="*/ 104775 w 1764799"/>
                  <a:gd name="connsiteY32" fmla="*/ 1081088 h 1469251"/>
                  <a:gd name="connsiteX33" fmla="*/ 109537 w 1764799"/>
                  <a:gd name="connsiteY33" fmla="*/ 1088232 h 1469251"/>
                  <a:gd name="connsiteX34" fmla="*/ 111918 w 1764799"/>
                  <a:gd name="connsiteY34" fmla="*/ 1095375 h 1469251"/>
                  <a:gd name="connsiteX35" fmla="*/ 119856 w 1764799"/>
                  <a:gd name="connsiteY35" fmla="*/ 1131888 h 1469251"/>
                  <a:gd name="connsiteX36" fmla="*/ 133350 w 1764799"/>
                  <a:gd name="connsiteY36" fmla="*/ 1178719 h 1469251"/>
                  <a:gd name="connsiteX37" fmla="*/ 135731 w 1764799"/>
                  <a:gd name="connsiteY37" fmla="*/ 1185863 h 1469251"/>
                  <a:gd name="connsiteX38" fmla="*/ 140493 w 1764799"/>
                  <a:gd name="connsiteY38" fmla="*/ 1204913 h 1469251"/>
                  <a:gd name="connsiteX39" fmla="*/ 145256 w 1764799"/>
                  <a:gd name="connsiteY39" fmla="*/ 1226344 h 1469251"/>
                  <a:gd name="connsiteX40" fmla="*/ 152400 w 1764799"/>
                  <a:gd name="connsiteY40" fmla="*/ 1250157 h 1469251"/>
                  <a:gd name="connsiteX41" fmla="*/ 154781 w 1764799"/>
                  <a:gd name="connsiteY41" fmla="*/ 1264444 h 1469251"/>
                  <a:gd name="connsiteX42" fmla="*/ 157162 w 1764799"/>
                  <a:gd name="connsiteY42" fmla="*/ 1285875 h 1469251"/>
                  <a:gd name="connsiteX43" fmla="*/ 166687 w 1764799"/>
                  <a:gd name="connsiteY43" fmla="*/ 1300163 h 1469251"/>
                  <a:gd name="connsiteX44" fmla="*/ 171450 w 1764799"/>
                  <a:gd name="connsiteY44" fmla="*/ 1309688 h 1469251"/>
                  <a:gd name="connsiteX45" fmla="*/ 180975 w 1764799"/>
                  <a:gd name="connsiteY45" fmla="*/ 1323975 h 1469251"/>
                  <a:gd name="connsiteX46" fmla="*/ 185737 w 1764799"/>
                  <a:gd name="connsiteY46" fmla="*/ 1340644 h 1469251"/>
                  <a:gd name="connsiteX47" fmla="*/ 190500 w 1764799"/>
                  <a:gd name="connsiteY47" fmla="*/ 1350169 h 1469251"/>
                  <a:gd name="connsiteX48" fmla="*/ 195262 w 1764799"/>
                  <a:gd name="connsiteY48" fmla="*/ 1357313 h 1469251"/>
                  <a:gd name="connsiteX49" fmla="*/ 202406 w 1764799"/>
                  <a:gd name="connsiteY49" fmla="*/ 1359694 h 1469251"/>
                  <a:gd name="connsiteX50" fmla="*/ 211931 w 1764799"/>
                  <a:gd name="connsiteY50" fmla="*/ 1376363 h 1469251"/>
                  <a:gd name="connsiteX51" fmla="*/ 219075 w 1764799"/>
                  <a:gd name="connsiteY51" fmla="*/ 1381125 h 1469251"/>
                  <a:gd name="connsiteX52" fmla="*/ 221456 w 1764799"/>
                  <a:gd name="connsiteY52" fmla="*/ 1388269 h 1469251"/>
                  <a:gd name="connsiteX53" fmla="*/ 233362 w 1764799"/>
                  <a:gd name="connsiteY53" fmla="*/ 1402557 h 1469251"/>
                  <a:gd name="connsiteX54" fmla="*/ 235743 w 1764799"/>
                  <a:gd name="connsiteY54" fmla="*/ 1409700 h 1469251"/>
                  <a:gd name="connsiteX55" fmla="*/ 261937 w 1764799"/>
                  <a:gd name="connsiteY55" fmla="*/ 1421607 h 1469251"/>
                  <a:gd name="connsiteX56" fmla="*/ 289719 w 1764799"/>
                  <a:gd name="connsiteY56" fmla="*/ 1433513 h 1469251"/>
                  <a:gd name="connsiteX57" fmla="*/ 303212 w 1764799"/>
                  <a:gd name="connsiteY57" fmla="*/ 1425575 h 1469251"/>
                  <a:gd name="connsiteX58" fmla="*/ 338931 w 1764799"/>
                  <a:gd name="connsiteY58" fmla="*/ 1429545 h 1469251"/>
                  <a:gd name="connsiteX59" fmla="*/ 368300 w 1764799"/>
                  <a:gd name="connsiteY59" fmla="*/ 1430338 h 1469251"/>
                  <a:gd name="connsiteX60" fmla="*/ 402430 w 1764799"/>
                  <a:gd name="connsiteY60" fmla="*/ 1431925 h 1469251"/>
                  <a:gd name="connsiteX61" fmla="*/ 433387 w 1764799"/>
                  <a:gd name="connsiteY61" fmla="*/ 1433513 h 1469251"/>
                  <a:gd name="connsiteX62" fmla="*/ 508793 w 1764799"/>
                  <a:gd name="connsiteY62" fmla="*/ 1439863 h 1469251"/>
                  <a:gd name="connsiteX63" fmla="*/ 597693 w 1764799"/>
                  <a:gd name="connsiteY63" fmla="*/ 1433513 h 1469251"/>
                  <a:gd name="connsiteX64" fmla="*/ 661193 w 1764799"/>
                  <a:gd name="connsiteY64" fmla="*/ 1437482 h 1469251"/>
                  <a:gd name="connsiteX65" fmla="*/ 759618 w 1764799"/>
                  <a:gd name="connsiteY65" fmla="*/ 1446213 h 1469251"/>
                  <a:gd name="connsiteX66" fmla="*/ 854075 w 1764799"/>
                  <a:gd name="connsiteY66" fmla="*/ 1443832 h 1469251"/>
                  <a:gd name="connsiteX67" fmla="*/ 897731 w 1764799"/>
                  <a:gd name="connsiteY67" fmla="*/ 1450181 h 1469251"/>
                  <a:gd name="connsiteX68" fmla="*/ 904875 w 1764799"/>
                  <a:gd name="connsiteY68" fmla="*/ 1462088 h 1469251"/>
                  <a:gd name="connsiteX69" fmla="*/ 938212 w 1764799"/>
                  <a:gd name="connsiteY69" fmla="*/ 1457325 h 1469251"/>
                  <a:gd name="connsiteX70" fmla="*/ 966787 w 1764799"/>
                  <a:gd name="connsiteY70" fmla="*/ 1454944 h 1469251"/>
                  <a:gd name="connsiteX71" fmla="*/ 1067593 w 1764799"/>
                  <a:gd name="connsiteY71" fmla="*/ 1451770 h 1469251"/>
                  <a:gd name="connsiteX72" fmla="*/ 1096169 w 1764799"/>
                  <a:gd name="connsiteY72" fmla="*/ 1455738 h 1469251"/>
                  <a:gd name="connsiteX73" fmla="*/ 1118394 w 1764799"/>
                  <a:gd name="connsiteY73" fmla="*/ 1449387 h 1469251"/>
                  <a:gd name="connsiteX74" fmla="*/ 1227138 w 1764799"/>
                  <a:gd name="connsiteY74" fmla="*/ 1443038 h 1469251"/>
                  <a:gd name="connsiteX75" fmla="*/ 1297781 w 1764799"/>
                  <a:gd name="connsiteY75" fmla="*/ 1469232 h 1469251"/>
                  <a:gd name="connsiteX76" fmla="*/ 1304925 w 1764799"/>
                  <a:gd name="connsiteY76" fmla="*/ 1464469 h 1469251"/>
                  <a:gd name="connsiteX77" fmla="*/ 1316831 w 1764799"/>
                  <a:gd name="connsiteY77" fmla="*/ 1462088 h 1469251"/>
                  <a:gd name="connsiteX78" fmla="*/ 1412081 w 1764799"/>
                  <a:gd name="connsiteY78" fmla="*/ 1459707 h 1469251"/>
                  <a:gd name="connsiteX79" fmla="*/ 1450181 w 1764799"/>
                  <a:gd name="connsiteY79" fmla="*/ 1457325 h 1469251"/>
                  <a:gd name="connsiteX80" fmla="*/ 1528762 w 1764799"/>
                  <a:gd name="connsiteY80" fmla="*/ 1454944 h 1469251"/>
                  <a:gd name="connsiteX81" fmla="*/ 1576387 w 1764799"/>
                  <a:gd name="connsiteY81" fmla="*/ 1450182 h 1469251"/>
                  <a:gd name="connsiteX82" fmla="*/ 1704975 w 1764799"/>
                  <a:gd name="connsiteY82" fmla="*/ 1452563 h 1469251"/>
                  <a:gd name="connsiteX83" fmla="*/ 1724025 w 1764799"/>
                  <a:gd name="connsiteY83" fmla="*/ 1454944 h 1469251"/>
                  <a:gd name="connsiteX84" fmla="*/ 1745456 w 1764799"/>
                  <a:gd name="connsiteY84" fmla="*/ 1457325 h 1469251"/>
                  <a:gd name="connsiteX85" fmla="*/ 1764506 w 1764799"/>
                  <a:gd name="connsiteY85" fmla="*/ 1452563 h 1469251"/>
                  <a:gd name="connsiteX86" fmla="*/ 1764506 w 1764799"/>
                  <a:gd name="connsiteY86" fmla="*/ 1450182 h 1469251"/>
                  <a:gd name="connsiteX0" fmla="*/ 0 w 1764799"/>
                  <a:gd name="connsiteY0" fmla="*/ 0 h 1469254"/>
                  <a:gd name="connsiteX1" fmla="*/ 9525 w 1764799"/>
                  <a:gd name="connsiteY1" fmla="*/ 66675 h 1469254"/>
                  <a:gd name="connsiteX2" fmla="*/ 9525 w 1764799"/>
                  <a:gd name="connsiteY2" fmla="*/ 178594 h 1469254"/>
                  <a:gd name="connsiteX3" fmla="*/ 11906 w 1764799"/>
                  <a:gd name="connsiteY3" fmla="*/ 185738 h 1469254"/>
                  <a:gd name="connsiteX4" fmla="*/ 16668 w 1764799"/>
                  <a:gd name="connsiteY4" fmla="*/ 247650 h 1469254"/>
                  <a:gd name="connsiteX5" fmla="*/ 19050 w 1764799"/>
                  <a:gd name="connsiteY5" fmla="*/ 300038 h 1469254"/>
                  <a:gd name="connsiteX6" fmla="*/ 26193 w 1764799"/>
                  <a:gd name="connsiteY6" fmla="*/ 321469 h 1469254"/>
                  <a:gd name="connsiteX7" fmla="*/ 28575 w 1764799"/>
                  <a:gd name="connsiteY7" fmla="*/ 338138 h 1469254"/>
                  <a:gd name="connsiteX8" fmla="*/ 30956 w 1764799"/>
                  <a:gd name="connsiteY8" fmla="*/ 366713 h 1469254"/>
                  <a:gd name="connsiteX9" fmla="*/ 33337 w 1764799"/>
                  <a:gd name="connsiteY9" fmla="*/ 378619 h 1469254"/>
                  <a:gd name="connsiteX10" fmla="*/ 35718 w 1764799"/>
                  <a:gd name="connsiteY10" fmla="*/ 392907 h 1469254"/>
                  <a:gd name="connsiteX11" fmla="*/ 38100 w 1764799"/>
                  <a:gd name="connsiteY11" fmla="*/ 459582 h 1469254"/>
                  <a:gd name="connsiteX12" fmla="*/ 42862 w 1764799"/>
                  <a:gd name="connsiteY12" fmla="*/ 473869 h 1469254"/>
                  <a:gd name="connsiteX13" fmla="*/ 45243 w 1764799"/>
                  <a:gd name="connsiteY13" fmla="*/ 490538 h 1469254"/>
                  <a:gd name="connsiteX14" fmla="*/ 47625 w 1764799"/>
                  <a:gd name="connsiteY14" fmla="*/ 550069 h 1469254"/>
                  <a:gd name="connsiteX15" fmla="*/ 50006 w 1764799"/>
                  <a:gd name="connsiteY15" fmla="*/ 571500 h 1469254"/>
                  <a:gd name="connsiteX16" fmla="*/ 52387 w 1764799"/>
                  <a:gd name="connsiteY16" fmla="*/ 611982 h 1469254"/>
                  <a:gd name="connsiteX17" fmla="*/ 57150 w 1764799"/>
                  <a:gd name="connsiteY17" fmla="*/ 669132 h 1469254"/>
                  <a:gd name="connsiteX18" fmla="*/ 61912 w 1764799"/>
                  <a:gd name="connsiteY18" fmla="*/ 685800 h 1469254"/>
                  <a:gd name="connsiteX19" fmla="*/ 72231 w 1764799"/>
                  <a:gd name="connsiteY19" fmla="*/ 764382 h 1469254"/>
                  <a:gd name="connsiteX20" fmla="*/ 79375 w 1764799"/>
                  <a:gd name="connsiteY20" fmla="*/ 788988 h 1469254"/>
                  <a:gd name="connsiteX21" fmla="*/ 78581 w 1764799"/>
                  <a:gd name="connsiteY21" fmla="*/ 814388 h 1469254"/>
                  <a:gd name="connsiteX22" fmla="*/ 94456 w 1764799"/>
                  <a:gd name="connsiteY22" fmla="*/ 827087 h 1469254"/>
                  <a:gd name="connsiteX23" fmla="*/ 78581 w 1764799"/>
                  <a:gd name="connsiteY23" fmla="*/ 835026 h 1469254"/>
                  <a:gd name="connsiteX24" fmla="*/ 92868 w 1764799"/>
                  <a:gd name="connsiteY24" fmla="*/ 850107 h 1469254"/>
                  <a:gd name="connsiteX25" fmla="*/ 95250 w 1764799"/>
                  <a:gd name="connsiteY25" fmla="*/ 866775 h 1469254"/>
                  <a:gd name="connsiteX26" fmla="*/ 92868 w 1764799"/>
                  <a:gd name="connsiteY26" fmla="*/ 873919 h 1469254"/>
                  <a:gd name="connsiteX27" fmla="*/ 88106 w 1764799"/>
                  <a:gd name="connsiteY27" fmla="*/ 881063 h 1469254"/>
                  <a:gd name="connsiteX28" fmla="*/ 90487 w 1764799"/>
                  <a:gd name="connsiteY28" fmla="*/ 888207 h 1469254"/>
                  <a:gd name="connsiteX29" fmla="*/ 92075 w 1764799"/>
                  <a:gd name="connsiteY29" fmla="*/ 927894 h 1469254"/>
                  <a:gd name="connsiteX30" fmla="*/ 97631 w 1764799"/>
                  <a:gd name="connsiteY30" fmla="*/ 990600 h 1469254"/>
                  <a:gd name="connsiteX31" fmla="*/ 102393 w 1764799"/>
                  <a:gd name="connsiteY31" fmla="*/ 1019175 h 1469254"/>
                  <a:gd name="connsiteX32" fmla="*/ 104775 w 1764799"/>
                  <a:gd name="connsiteY32" fmla="*/ 1081088 h 1469254"/>
                  <a:gd name="connsiteX33" fmla="*/ 109537 w 1764799"/>
                  <a:gd name="connsiteY33" fmla="*/ 1088232 h 1469254"/>
                  <a:gd name="connsiteX34" fmla="*/ 111918 w 1764799"/>
                  <a:gd name="connsiteY34" fmla="*/ 1095375 h 1469254"/>
                  <a:gd name="connsiteX35" fmla="*/ 119856 w 1764799"/>
                  <a:gd name="connsiteY35" fmla="*/ 1131888 h 1469254"/>
                  <a:gd name="connsiteX36" fmla="*/ 133350 w 1764799"/>
                  <a:gd name="connsiteY36" fmla="*/ 1178719 h 1469254"/>
                  <a:gd name="connsiteX37" fmla="*/ 135731 w 1764799"/>
                  <a:gd name="connsiteY37" fmla="*/ 1185863 h 1469254"/>
                  <a:gd name="connsiteX38" fmla="*/ 140493 w 1764799"/>
                  <a:gd name="connsiteY38" fmla="*/ 1204913 h 1469254"/>
                  <a:gd name="connsiteX39" fmla="*/ 145256 w 1764799"/>
                  <a:gd name="connsiteY39" fmla="*/ 1226344 h 1469254"/>
                  <a:gd name="connsiteX40" fmla="*/ 152400 w 1764799"/>
                  <a:gd name="connsiteY40" fmla="*/ 1250157 h 1469254"/>
                  <a:gd name="connsiteX41" fmla="*/ 154781 w 1764799"/>
                  <a:gd name="connsiteY41" fmla="*/ 1264444 h 1469254"/>
                  <a:gd name="connsiteX42" fmla="*/ 157162 w 1764799"/>
                  <a:gd name="connsiteY42" fmla="*/ 1285875 h 1469254"/>
                  <a:gd name="connsiteX43" fmla="*/ 166687 w 1764799"/>
                  <a:gd name="connsiteY43" fmla="*/ 1300163 h 1469254"/>
                  <a:gd name="connsiteX44" fmla="*/ 171450 w 1764799"/>
                  <a:gd name="connsiteY44" fmla="*/ 1309688 h 1469254"/>
                  <a:gd name="connsiteX45" fmla="*/ 180975 w 1764799"/>
                  <a:gd name="connsiteY45" fmla="*/ 1323975 h 1469254"/>
                  <a:gd name="connsiteX46" fmla="*/ 185737 w 1764799"/>
                  <a:gd name="connsiteY46" fmla="*/ 1340644 h 1469254"/>
                  <a:gd name="connsiteX47" fmla="*/ 190500 w 1764799"/>
                  <a:gd name="connsiteY47" fmla="*/ 1350169 h 1469254"/>
                  <a:gd name="connsiteX48" fmla="*/ 195262 w 1764799"/>
                  <a:gd name="connsiteY48" fmla="*/ 1357313 h 1469254"/>
                  <a:gd name="connsiteX49" fmla="*/ 202406 w 1764799"/>
                  <a:gd name="connsiteY49" fmla="*/ 1359694 h 1469254"/>
                  <a:gd name="connsiteX50" fmla="*/ 211931 w 1764799"/>
                  <a:gd name="connsiteY50" fmla="*/ 1376363 h 1469254"/>
                  <a:gd name="connsiteX51" fmla="*/ 219075 w 1764799"/>
                  <a:gd name="connsiteY51" fmla="*/ 1381125 h 1469254"/>
                  <a:gd name="connsiteX52" fmla="*/ 221456 w 1764799"/>
                  <a:gd name="connsiteY52" fmla="*/ 1388269 h 1469254"/>
                  <a:gd name="connsiteX53" fmla="*/ 233362 w 1764799"/>
                  <a:gd name="connsiteY53" fmla="*/ 1402557 h 1469254"/>
                  <a:gd name="connsiteX54" fmla="*/ 235743 w 1764799"/>
                  <a:gd name="connsiteY54" fmla="*/ 1409700 h 1469254"/>
                  <a:gd name="connsiteX55" fmla="*/ 261937 w 1764799"/>
                  <a:gd name="connsiteY55" fmla="*/ 1421607 h 1469254"/>
                  <a:gd name="connsiteX56" fmla="*/ 289719 w 1764799"/>
                  <a:gd name="connsiteY56" fmla="*/ 1433513 h 1469254"/>
                  <a:gd name="connsiteX57" fmla="*/ 303212 w 1764799"/>
                  <a:gd name="connsiteY57" fmla="*/ 1425575 h 1469254"/>
                  <a:gd name="connsiteX58" fmla="*/ 338931 w 1764799"/>
                  <a:gd name="connsiteY58" fmla="*/ 1429545 h 1469254"/>
                  <a:gd name="connsiteX59" fmla="*/ 368300 w 1764799"/>
                  <a:gd name="connsiteY59" fmla="*/ 1430338 h 1469254"/>
                  <a:gd name="connsiteX60" fmla="*/ 402430 w 1764799"/>
                  <a:gd name="connsiteY60" fmla="*/ 1431925 h 1469254"/>
                  <a:gd name="connsiteX61" fmla="*/ 433387 w 1764799"/>
                  <a:gd name="connsiteY61" fmla="*/ 1433513 h 1469254"/>
                  <a:gd name="connsiteX62" fmla="*/ 508793 w 1764799"/>
                  <a:gd name="connsiteY62" fmla="*/ 1439863 h 1469254"/>
                  <a:gd name="connsiteX63" fmla="*/ 597693 w 1764799"/>
                  <a:gd name="connsiteY63" fmla="*/ 1433513 h 1469254"/>
                  <a:gd name="connsiteX64" fmla="*/ 661193 w 1764799"/>
                  <a:gd name="connsiteY64" fmla="*/ 1437482 h 1469254"/>
                  <a:gd name="connsiteX65" fmla="*/ 759618 w 1764799"/>
                  <a:gd name="connsiteY65" fmla="*/ 1446213 h 1469254"/>
                  <a:gd name="connsiteX66" fmla="*/ 854075 w 1764799"/>
                  <a:gd name="connsiteY66" fmla="*/ 1443832 h 1469254"/>
                  <a:gd name="connsiteX67" fmla="*/ 897731 w 1764799"/>
                  <a:gd name="connsiteY67" fmla="*/ 1450181 h 1469254"/>
                  <a:gd name="connsiteX68" fmla="*/ 904875 w 1764799"/>
                  <a:gd name="connsiteY68" fmla="*/ 1462088 h 1469254"/>
                  <a:gd name="connsiteX69" fmla="*/ 938212 w 1764799"/>
                  <a:gd name="connsiteY69" fmla="*/ 1457325 h 1469254"/>
                  <a:gd name="connsiteX70" fmla="*/ 966787 w 1764799"/>
                  <a:gd name="connsiteY70" fmla="*/ 1454944 h 1469254"/>
                  <a:gd name="connsiteX71" fmla="*/ 1067593 w 1764799"/>
                  <a:gd name="connsiteY71" fmla="*/ 1451770 h 1469254"/>
                  <a:gd name="connsiteX72" fmla="*/ 1096169 w 1764799"/>
                  <a:gd name="connsiteY72" fmla="*/ 1455738 h 1469254"/>
                  <a:gd name="connsiteX73" fmla="*/ 1118394 w 1764799"/>
                  <a:gd name="connsiteY73" fmla="*/ 1449387 h 1469254"/>
                  <a:gd name="connsiteX74" fmla="*/ 1222376 w 1764799"/>
                  <a:gd name="connsiteY74" fmla="*/ 1446213 h 1469254"/>
                  <a:gd name="connsiteX75" fmla="*/ 1297781 w 1764799"/>
                  <a:gd name="connsiteY75" fmla="*/ 1469232 h 1469254"/>
                  <a:gd name="connsiteX76" fmla="*/ 1304925 w 1764799"/>
                  <a:gd name="connsiteY76" fmla="*/ 1464469 h 1469254"/>
                  <a:gd name="connsiteX77" fmla="*/ 1316831 w 1764799"/>
                  <a:gd name="connsiteY77" fmla="*/ 1462088 h 1469254"/>
                  <a:gd name="connsiteX78" fmla="*/ 1412081 w 1764799"/>
                  <a:gd name="connsiteY78" fmla="*/ 1459707 h 1469254"/>
                  <a:gd name="connsiteX79" fmla="*/ 1450181 w 1764799"/>
                  <a:gd name="connsiteY79" fmla="*/ 1457325 h 1469254"/>
                  <a:gd name="connsiteX80" fmla="*/ 1528762 w 1764799"/>
                  <a:gd name="connsiteY80" fmla="*/ 1454944 h 1469254"/>
                  <a:gd name="connsiteX81" fmla="*/ 1576387 w 1764799"/>
                  <a:gd name="connsiteY81" fmla="*/ 1450182 h 1469254"/>
                  <a:gd name="connsiteX82" fmla="*/ 1704975 w 1764799"/>
                  <a:gd name="connsiteY82" fmla="*/ 1452563 h 1469254"/>
                  <a:gd name="connsiteX83" fmla="*/ 1724025 w 1764799"/>
                  <a:gd name="connsiteY83" fmla="*/ 1454944 h 1469254"/>
                  <a:gd name="connsiteX84" fmla="*/ 1745456 w 1764799"/>
                  <a:gd name="connsiteY84" fmla="*/ 1457325 h 1469254"/>
                  <a:gd name="connsiteX85" fmla="*/ 1764506 w 1764799"/>
                  <a:gd name="connsiteY85" fmla="*/ 1452563 h 1469254"/>
                  <a:gd name="connsiteX86" fmla="*/ 1764506 w 1764799"/>
                  <a:gd name="connsiteY86" fmla="*/ 1450182 h 1469254"/>
                  <a:gd name="connsiteX0" fmla="*/ 0 w 1764799"/>
                  <a:gd name="connsiteY0" fmla="*/ 0 h 1469254"/>
                  <a:gd name="connsiteX1" fmla="*/ 9525 w 1764799"/>
                  <a:gd name="connsiteY1" fmla="*/ 66675 h 1469254"/>
                  <a:gd name="connsiteX2" fmla="*/ 9525 w 1764799"/>
                  <a:gd name="connsiteY2" fmla="*/ 178594 h 1469254"/>
                  <a:gd name="connsiteX3" fmla="*/ 11906 w 1764799"/>
                  <a:gd name="connsiteY3" fmla="*/ 185738 h 1469254"/>
                  <a:gd name="connsiteX4" fmla="*/ 16668 w 1764799"/>
                  <a:gd name="connsiteY4" fmla="*/ 247650 h 1469254"/>
                  <a:gd name="connsiteX5" fmla="*/ 19050 w 1764799"/>
                  <a:gd name="connsiteY5" fmla="*/ 300038 h 1469254"/>
                  <a:gd name="connsiteX6" fmla="*/ 26193 w 1764799"/>
                  <a:gd name="connsiteY6" fmla="*/ 321469 h 1469254"/>
                  <a:gd name="connsiteX7" fmla="*/ 28575 w 1764799"/>
                  <a:gd name="connsiteY7" fmla="*/ 338138 h 1469254"/>
                  <a:gd name="connsiteX8" fmla="*/ 30956 w 1764799"/>
                  <a:gd name="connsiteY8" fmla="*/ 366713 h 1469254"/>
                  <a:gd name="connsiteX9" fmla="*/ 33337 w 1764799"/>
                  <a:gd name="connsiteY9" fmla="*/ 378619 h 1469254"/>
                  <a:gd name="connsiteX10" fmla="*/ 35718 w 1764799"/>
                  <a:gd name="connsiteY10" fmla="*/ 392907 h 1469254"/>
                  <a:gd name="connsiteX11" fmla="*/ 38100 w 1764799"/>
                  <a:gd name="connsiteY11" fmla="*/ 459582 h 1469254"/>
                  <a:gd name="connsiteX12" fmla="*/ 42862 w 1764799"/>
                  <a:gd name="connsiteY12" fmla="*/ 473869 h 1469254"/>
                  <a:gd name="connsiteX13" fmla="*/ 45243 w 1764799"/>
                  <a:gd name="connsiteY13" fmla="*/ 490538 h 1469254"/>
                  <a:gd name="connsiteX14" fmla="*/ 47625 w 1764799"/>
                  <a:gd name="connsiteY14" fmla="*/ 550069 h 1469254"/>
                  <a:gd name="connsiteX15" fmla="*/ 50006 w 1764799"/>
                  <a:gd name="connsiteY15" fmla="*/ 571500 h 1469254"/>
                  <a:gd name="connsiteX16" fmla="*/ 52387 w 1764799"/>
                  <a:gd name="connsiteY16" fmla="*/ 611982 h 1469254"/>
                  <a:gd name="connsiteX17" fmla="*/ 57150 w 1764799"/>
                  <a:gd name="connsiteY17" fmla="*/ 669132 h 1469254"/>
                  <a:gd name="connsiteX18" fmla="*/ 61912 w 1764799"/>
                  <a:gd name="connsiteY18" fmla="*/ 685800 h 1469254"/>
                  <a:gd name="connsiteX19" fmla="*/ 72231 w 1764799"/>
                  <a:gd name="connsiteY19" fmla="*/ 764382 h 1469254"/>
                  <a:gd name="connsiteX20" fmla="*/ 79375 w 1764799"/>
                  <a:gd name="connsiteY20" fmla="*/ 788988 h 1469254"/>
                  <a:gd name="connsiteX21" fmla="*/ 78581 w 1764799"/>
                  <a:gd name="connsiteY21" fmla="*/ 814388 h 1469254"/>
                  <a:gd name="connsiteX22" fmla="*/ 94456 w 1764799"/>
                  <a:gd name="connsiteY22" fmla="*/ 827087 h 1469254"/>
                  <a:gd name="connsiteX23" fmla="*/ 78581 w 1764799"/>
                  <a:gd name="connsiteY23" fmla="*/ 835026 h 1469254"/>
                  <a:gd name="connsiteX24" fmla="*/ 92868 w 1764799"/>
                  <a:gd name="connsiteY24" fmla="*/ 850107 h 1469254"/>
                  <a:gd name="connsiteX25" fmla="*/ 95250 w 1764799"/>
                  <a:gd name="connsiteY25" fmla="*/ 866775 h 1469254"/>
                  <a:gd name="connsiteX26" fmla="*/ 92868 w 1764799"/>
                  <a:gd name="connsiteY26" fmla="*/ 873919 h 1469254"/>
                  <a:gd name="connsiteX27" fmla="*/ 88106 w 1764799"/>
                  <a:gd name="connsiteY27" fmla="*/ 881063 h 1469254"/>
                  <a:gd name="connsiteX28" fmla="*/ 90487 w 1764799"/>
                  <a:gd name="connsiteY28" fmla="*/ 888207 h 1469254"/>
                  <a:gd name="connsiteX29" fmla="*/ 92075 w 1764799"/>
                  <a:gd name="connsiteY29" fmla="*/ 927894 h 1469254"/>
                  <a:gd name="connsiteX30" fmla="*/ 97631 w 1764799"/>
                  <a:gd name="connsiteY30" fmla="*/ 990600 h 1469254"/>
                  <a:gd name="connsiteX31" fmla="*/ 102393 w 1764799"/>
                  <a:gd name="connsiteY31" fmla="*/ 1019175 h 1469254"/>
                  <a:gd name="connsiteX32" fmla="*/ 104775 w 1764799"/>
                  <a:gd name="connsiteY32" fmla="*/ 1081088 h 1469254"/>
                  <a:gd name="connsiteX33" fmla="*/ 109537 w 1764799"/>
                  <a:gd name="connsiteY33" fmla="*/ 1088232 h 1469254"/>
                  <a:gd name="connsiteX34" fmla="*/ 111918 w 1764799"/>
                  <a:gd name="connsiteY34" fmla="*/ 1095375 h 1469254"/>
                  <a:gd name="connsiteX35" fmla="*/ 119856 w 1764799"/>
                  <a:gd name="connsiteY35" fmla="*/ 1131888 h 1469254"/>
                  <a:gd name="connsiteX36" fmla="*/ 133350 w 1764799"/>
                  <a:gd name="connsiteY36" fmla="*/ 1178719 h 1469254"/>
                  <a:gd name="connsiteX37" fmla="*/ 135731 w 1764799"/>
                  <a:gd name="connsiteY37" fmla="*/ 1185863 h 1469254"/>
                  <a:gd name="connsiteX38" fmla="*/ 140493 w 1764799"/>
                  <a:gd name="connsiteY38" fmla="*/ 1204913 h 1469254"/>
                  <a:gd name="connsiteX39" fmla="*/ 145256 w 1764799"/>
                  <a:gd name="connsiteY39" fmla="*/ 1226344 h 1469254"/>
                  <a:gd name="connsiteX40" fmla="*/ 152400 w 1764799"/>
                  <a:gd name="connsiteY40" fmla="*/ 1250157 h 1469254"/>
                  <a:gd name="connsiteX41" fmla="*/ 154781 w 1764799"/>
                  <a:gd name="connsiteY41" fmla="*/ 1264444 h 1469254"/>
                  <a:gd name="connsiteX42" fmla="*/ 157162 w 1764799"/>
                  <a:gd name="connsiteY42" fmla="*/ 1285875 h 1469254"/>
                  <a:gd name="connsiteX43" fmla="*/ 166687 w 1764799"/>
                  <a:gd name="connsiteY43" fmla="*/ 1300163 h 1469254"/>
                  <a:gd name="connsiteX44" fmla="*/ 171450 w 1764799"/>
                  <a:gd name="connsiteY44" fmla="*/ 1309688 h 1469254"/>
                  <a:gd name="connsiteX45" fmla="*/ 180975 w 1764799"/>
                  <a:gd name="connsiteY45" fmla="*/ 1323975 h 1469254"/>
                  <a:gd name="connsiteX46" fmla="*/ 185737 w 1764799"/>
                  <a:gd name="connsiteY46" fmla="*/ 1340644 h 1469254"/>
                  <a:gd name="connsiteX47" fmla="*/ 190500 w 1764799"/>
                  <a:gd name="connsiteY47" fmla="*/ 1350169 h 1469254"/>
                  <a:gd name="connsiteX48" fmla="*/ 195262 w 1764799"/>
                  <a:gd name="connsiteY48" fmla="*/ 1357313 h 1469254"/>
                  <a:gd name="connsiteX49" fmla="*/ 202406 w 1764799"/>
                  <a:gd name="connsiteY49" fmla="*/ 1359694 h 1469254"/>
                  <a:gd name="connsiteX50" fmla="*/ 211931 w 1764799"/>
                  <a:gd name="connsiteY50" fmla="*/ 1376363 h 1469254"/>
                  <a:gd name="connsiteX51" fmla="*/ 219075 w 1764799"/>
                  <a:gd name="connsiteY51" fmla="*/ 1381125 h 1469254"/>
                  <a:gd name="connsiteX52" fmla="*/ 221456 w 1764799"/>
                  <a:gd name="connsiteY52" fmla="*/ 1388269 h 1469254"/>
                  <a:gd name="connsiteX53" fmla="*/ 233362 w 1764799"/>
                  <a:gd name="connsiteY53" fmla="*/ 1402557 h 1469254"/>
                  <a:gd name="connsiteX54" fmla="*/ 235743 w 1764799"/>
                  <a:gd name="connsiteY54" fmla="*/ 1409700 h 1469254"/>
                  <a:gd name="connsiteX55" fmla="*/ 261937 w 1764799"/>
                  <a:gd name="connsiteY55" fmla="*/ 1421607 h 1469254"/>
                  <a:gd name="connsiteX56" fmla="*/ 289719 w 1764799"/>
                  <a:gd name="connsiteY56" fmla="*/ 1433513 h 1469254"/>
                  <a:gd name="connsiteX57" fmla="*/ 303212 w 1764799"/>
                  <a:gd name="connsiteY57" fmla="*/ 1425575 h 1469254"/>
                  <a:gd name="connsiteX58" fmla="*/ 338931 w 1764799"/>
                  <a:gd name="connsiteY58" fmla="*/ 1429545 h 1469254"/>
                  <a:gd name="connsiteX59" fmla="*/ 368300 w 1764799"/>
                  <a:gd name="connsiteY59" fmla="*/ 1430338 h 1469254"/>
                  <a:gd name="connsiteX60" fmla="*/ 402430 w 1764799"/>
                  <a:gd name="connsiteY60" fmla="*/ 1431925 h 1469254"/>
                  <a:gd name="connsiteX61" fmla="*/ 433387 w 1764799"/>
                  <a:gd name="connsiteY61" fmla="*/ 1433513 h 1469254"/>
                  <a:gd name="connsiteX62" fmla="*/ 508793 w 1764799"/>
                  <a:gd name="connsiteY62" fmla="*/ 1439863 h 1469254"/>
                  <a:gd name="connsiteX63" fmla="*/ 597693 w 1764799"/>
                  <a:gd name="connsiteY63" fmla="*/ 1433513 h 1469254"/>
                  <a:gd name="connsiteX64" fmla="*/ 661193 w 1764799"/>
                  <a:gd name="connsiteY64" fmla="*/ 1437482 h 1469254"/>
                  <a:gd name="connsiteX65" fmla="*/ 759618 w 1764799"/>
                  <a:gd name="connsiteY65" fmla="*/ 1446213 h 1469254"/>
                  <a:gd name="connsiteX66" fmla="*/ 854075 w 1764799"/>
                  <a:gd name="connsiteY66" fmla="*/ 1443832 h 1469254"/>
                  <a:gd name="connsiteX67" fmla="*/ 897731 w 1764799"/>
                  <a:gd name="connsiteY67" fmla="*/ 1450181 h 1469254"/>
                  <a:gd name="connsiteX68" fmla="*/ 904875 w 1764799"/>
                  <a:gd name="connsiteY68" fmla="*/ 1462088 h 1469254"/>
                  <a:gd name="connsiteX69" fmla="*/ 938212 w 1764799"/>
                  <a:gd name="connsiteY69" fmla="*/ 1457325 h 1469254"/>
                  <a:gd name="connsiteX70" fmla="*/ 966787 w 1764799"/>
                  <a:gd name="connsiteY70" fmla="*/ 1454944 h 1469254"/>
                  <a:gd name="connsiteX71" fmla="*/ 1067593 w 1764799"/>
                  <a:gd name="connsiteY71" fmla="*/ 1451770 h 1469254"/>
                  <a:gd name="connsiteX72" fmla="*/ 1096169 w 1764799"/>
                  <a:gd name="connsiteY72" fmla="*/ 1455738 h 1469254"/>
                  <a:gd name="connsiteX73" fmla="*/ 1118394 w 1764799"/>
                  <a:gd name="connsiteY73" fmla="*/ 1449387 h 1469254"/>
                  <a:gd name="connsiteX74" fmla="*/ 1222376 w 1764799"/>
                  <a:gd name="connsiteY74" fmla="*/ 1446213 h 1469254"/>
                  <a:gd name="connsiteX75" fmla="*/ 1297781 w 1764799"/>
                  <a:gd name="connsiteY75" fmla="*/ 1469232 h 1469254"/>
                  <a:gd name="connsiteX76" fmla="*/ 1304925 w 1764799"/>
                  <a:gd name="connsiteY76" fmla="*/ 1464469 h 1469254"/>
                  <a:gd name="connsiteX77" fmla="*/ 1318419 w 1764799"/>
                  <a:gd name="connsiteY77" fmla="*/ 1444625 h 1469254"/>
                  <a:gd name="connsiteX78" fmla="*/ 1412081 w 1764799"/>
                  <a:gd name="connsiteY78" fmla="*/ 1459707 h 1469254"/>
                  <a:gd name="connsiteX79" fmla="*/ 1450181 w 1764799"/>
                  <a:gd name="connsiteY79" fmla="*/ 1457325 h 1469254"/>
                  <a:gd name="connsiteX80" fmla="*/ 1528762 w 1764799"/>
                  <a:gd name="connsiteY80" fmla="*/ 1454944 h 1469254"/>
                  <a:gd name="connsiteX81" fmla="*/ 1576387 w 1764799"/>
                  <a:gd name="connsiteY81" fmla="*/ 1450182 h 1469254"/>
                  <a:gd name="connsiteX82" fmla="*/ 1704975 w 1764799"/>
                  <a:gd name="connsiteY82" fmla="*/ 1452563 h 1469254"/>
                  <a:gd name="connsiteX83" fmla="*/ 1724025 w 1764799"/>
                  <a:gd name="connsiteY83" fmla="*/ 1454944 h 1469254"/>
                  <a:gd name="connsiteX84" fmla="*/ 1745456 w 1764799"/>
                  <a:gd name="connsiteY84" fmla="*/ 1457325 h 1469254"/>
                  <a:gd name="connsiteX85" fmla="*/ 1764506 w 1764799"/>
                  <a:gd name="connsiteY85" fmla="*/ 1452563 h 1469254"/>
                  <a:gd name="connsiteX86" fmla="*/ 1764506 w 1764799"/>
                  <a:gd name="connsiteY86" fmla="*/ 1450182 h 1469254"/>
                  <a:gd name="connsiteX0" fmla="*/ 0 w 1764799"/>
                  <a:gd name="connsiteY0" fmla="*/ 0 h 1469254"/>
                  <a:gd name="connsiteX1" fmla="*/ 9525 w 1764799"/>
                  <a:gd name="connsiteY1" fmla="*/ 66675 h 1469254"/>
                  <a:gd name="connsiteX2" fmla="*/ 9525 w 1764799"/>
                  <a:gd name="connsiteY2" fmla="*/ 178594 h 1469254"/>
                  <a:gd name="connsiteX3" fmla="*/ 11906 w 1764799"/>
                  <a:gd name="connsiteY3" fmla="*/ 185738 h 1469254"/>
                  <a:gd name="connsiteX4" fmla="*/ 16668 w 1764799"/>
                  <a:gd name="connsiteY4" fmla="*/ 247650 h 1469254"/>
                  <a:gd name="connsiteX5" fmla="*/ 19050 w 1764799"/>
                  <a:gd name="connsiteY5" fmla="*/ 300038 h 1469254"/>
                  <a:gd name="connsiteX6" fmla="*/ 26193 w 1764799"/>
                  <a:gd name="connsiteY6" fmla="*/ 321469 h 1469254"/>
                  <a:gd name="connsiteX7" fmla="*/ 28575 w 1764799"/>
                  <a:gd name="connsiteY7" fmla="*/ 338138 h 1469254"/>
                  <a:gd name="connsiteX8" fmla="*/ 30956 w 1764799"/>
                  <a:gd name="connsiteY8" fmla="*/ 366713 h 1469254"/>
                  <a:gd name="connsiteX9" fmla="*/ 33337 w 1764799"/>
                  <a:gd name="connsiteY9" fmla="*/ 378619 h 1469254"/>
                  <a:gd name="connsiteX10" fmla="*/ 35718 w 1764799"/>
                  <a:gd name="connsiteY10" fmla="*/ 392907 h 1469254"/>
                  <a:gd name="connsiteX11" fmla="*/ 38100 w 1764799"/>
                  <a:gd name="connsiteY11" fmla="*/ 459582 h 1469254"/>
                  <a:gd name="connsiteX12" fmla="*/ 42862 w 1764799"/>
                  <a:gd name="connsiteY12" fmla="*/ 473869 h 1469254"/>
                  <a:gd name="connsiteX13" fmla="*/ 45243 w 1764799"/>
                  <a:gd name="connsiteY13" fmla="*/ 490538 h 1469254"/>
                  <a:gd name="connsiteX14" fmla="*/ 47625 w 1764799"/>
                  <a:gd name="connsiteY14" fmla="*/ 550069 h 1469254"/>
                  <a:gd name="connsiteX15" fmla="*/ 50006 w 1764799"/>
                  <a:gd name="connsiteY15" fmla="*/ 571500 h 1469254"/>
                  <a:gd name="connsiteX16" fmla="*/ 52387 w 1764799"/>
                  <a:gd name="connsiteY16" fmla="*/ 611982 h 1469254"/>
                  <a:gd name="connsiteX17" fmla="*/ 57150 w 1764799"/>
                  <a:gd name="connsiteY17" fmla="*/ 669132 h 1469254"/>
                  <a:gd name="connsiteX18" fmla="*/ 61912 w 1764799"/>
                  <a:gd name="connsiteY18" fmla="*/ 685800 h 1469254"/>
                  <a:gd name="connsiteX19" fmla="*/ 72231 w 1764799"/>
                  <a:gd name="connsiteY19" fmla="*/ 764382 h 1469254"/>
                  <a:gd name="connsiteX20" fmla="*/ 79375 w 1764799"/>
                  <a:gd name="connsiteY20" fmla="*/ 788988 h 1469254"/>
                  <a:gd name="connsiteX21" fmla="*/ 78581 w 1764799"/>
                  <a:gd name="connsiteY21" fmla="*/ 814388 h 1469254"/>
                  <a:gd name="connsiteX22" fmla="*/ 94456 w 1764799"/>
                  <a:gd name="connsiteY22" fmla="*/ 827087 h 1469254"/>
                  <a:gd name="connsiteX23" fmla="*/ 78581 w 1764799"/>
                  <a:gd name="connsiteY23" fmla="*/ 835026 h 1469254"/>
                  <a:gd name="connsiteX24" fmla="*/ 92868 w 1764799"/>
                  <a:gd name="connsiteY24" fmla="*/ 850107 h 1469254"/>
                  <a:gd name="connsiteX25" fmla="*/ 95250 w 1764799"/>
                  <a:gd name="connsiteY25" fmla="*/ 866775 h 1469254"/>
                  <a:gd name="connsiteX26" fmla="*/ 92868 w 1764799"/>
                  <a:gd name="connsiteY26" fmla="*/ 873919 h 1469254"/>
                  <a:gd name="connsiteX27" fmla="*/ 88106 w 1764799"/>
                  <a:gd name="connsiteY27" fmla="*/ 881063 h 1469254"/>
                  <a:gd name="connsiteX28" fmla="*/ 90487 w 1764799"/>
                  <a:gd name="connsiteY28" fmla="*/ 888207 h 1469254"/>
                  <a:gd name="connsiteX29" fmla="*/ 92075 w 1764799"/>
                  <a:gd name="connsiteY29" fmla="*/ 927894 h 1469254"/>
                  <a:gd name="connsiteX30" fmla="*/ 97631 w 1764799"/>
                  <a:gd name="connsiteY30" fmla="*/ 990600 h 1469254"/>
                  <a:gd name="connsiteX31" fmla="*/ 102393 w 1764799"/>
                  <a:gd name="connsiteY31" fmla="*/ 1019175 h 1469254"/>
                  <a:gd name="connsiteX32" fmla="*/ 104775 w 1764799"/>
                  <a:gd name="connsiteY32" fmla="*/ 1081088 h 1469254"/>
                  <a:gd name="connsiteX33" fmla="*/ 109537 w 1764799"/>
                  <a:gd name="connsiteY33" fmla="*/ 1088232 h 1469254"/>
                  <a:gd name="connsiteX34" fmla="*/ 111918 w 1764799"/>
                  <a:gd name="connsiteY34" fmla="*/ 1095375 h 1469254"/>
                  <a:gd name="connsiteX35" fmla="*/ 119856 w 1764799"/>
                  <a:gd name="connsiteY35" fmla="*/ 1131888 h 1469254"/>
                  <a:gd name="connsiteX36" fmla="*/ 133350 w 1764799"/>
                  <a:gd name="connsiteY36" fmla="*/ 1178719 h 1469254"/>
                  <a:gd name="connsiteX37" fmla="*/ 135731 w 1764799"/>
                  <a:gd name="connsiteY37" fmla="*/ 1185863 h 1469254"/>
                  <a:gd name="connsiteX38" fmla="*/ 140493 w 1764799"/>
                  <a:gd name="connsiteY38" fmla="*/ 1204913 h 1469254"/>
                  <a:gd name="connsiteX39" fmla="*/ 145256 w 1764799"/>
                  <a:gd name="connsiteY39" fmla="*/ 1226344 h 1469254"/>
                  <a:gd name="connsiteX40" fmla="*/ 152400 w 1764799"/>
                  <a:gd name="connsiteY40" fmla="*/ 1250157 h 1469254"/>
                  <a:gd name="connsiteX41" fmla="*/ 154781 w 1764799"/>
                  <a:gd name="connsiteY41" fmla="*/ 1264444 h 1469254"/>
                  <a:gd name="connsiteX42" fmla="*/ 157162 w 1764799"/>
                  <a:gd name="connsiteY42" fmla="*/ 1285875 h 1469254"/>
                  <a:gd name="connsiteX43" fmla="*/ 166687 w 1764799"/>
                  <a:gd name="connsiteY43" fmla="*/ 1300163 h 1469254"/>
                  <a:gd name="connsiteX44" fmla="*/ 171450 w 1764799"/>
                  <a:gd name="connsiteY44" fmla="*/ 1309688 h 1469254"/>
                  <a:gd name="connsiteX45" fmla="*/ 180975 w 1764799"/>
                  <a:gd name="connsiteY45" fmla="*/ 1323975 h 1469254"/>
                  <a:gd name="connsiteX46" fmla="*/ 185737 w 1764799"/>
                  <a:gd name="connsiteY46" fmla="*/ 1340644 h 1469254"/>
                  <a:gd name="connsiteX47" fmla="*/ 190500 w 1764799"/>
                  <a:gd name="connsiteY47" fmla="*/ 1350169 h 1469254"/>
                  <a:gd name="connsiteX48" fmla="*/ 195262 w 1764799"/>
                  <a:gd name="connsiteY48" fmla="*/ 1357313 h 1469254"/>
                  <a:gd name="connsiteX49" fmla="*/ 202406 w 1764799"/>
                  <a:gd name="connsiteY49" fmla="*/ 1359694 h 1469254"/>
                  <a:gd name="connsiteX50" fmla="*/ 211931 w 1764799"/>
                  <a:gd name="connsiteY50" fmla="*/ 1376363 h 1469254"/>
                  <a:gd name="connsiteX51" fmla="*/ 219075 w 1764799"/>
                  <a:gd name="connsiteY51" fmla="*/ 1381125 h 1469254"/>
                  <a:gd name="connsiteX52" fmla="*/ 221456 w 1764799"/>
                  <a:gd name="connsiteY52" fmla="*/ 1388269 h 1469254"/>
                  <a:gd name="connsiteX53" fmla="*/ 233362 w 1764799"/>
                  <a:gd name="connsiteY53" fmla="*/ 1402557 h 1469254"/>
                  <a:gd name="connsiteX54" fmla="*/ 235743 w 1764799"/>
                  <a:gd name="connsiteY54" fmla="*/ 1409700 h 1469254"/>
                  <a:gd name="connsiteX55" fmla="*/ 261937 w 1764799"/>
                  <a:gd name="connsiteY55" fmla="*/ 1421607 h 1469254"/>
                  <a:gd name="connsiteX56" fmla="*/ 289719 w 1764799"/>
                  <a:gd name="connsiteY56" fmla="*/ 1433513 h 1469254"/>
                  <a:gd name="connsiteX57" fmla="*/ 303212 w 1764799"/>
                  <a:gd name="connsiteY57" fmla="*/ 1425575 h 1469254"/>
                  <a:gd name="connsiteX58" fmla="*/ 338931 w 1764799"/>
                  <a:gd name="connsiteY58" fmla="*/ 1429545 h 1469254"/>
                  <a:gd name="connsiteX59" fmla="*/ 368300 w 1764799"/>
                  <a:gd name="connsiteY59" fmla="*/ 1430338 h 1469254"/>
                  <a:gd name="connsiteX60" fmla="*/ 402430 w 1764799"/>
                  <a:gd name="connsiteY60" fmla="*/ 1431925 h 1469254"/>
                  <a:gd name="connsiteX61" fmla="*/ 433387 w 1764799"/>
                  <a:gd name="connsiteY61" fmla="*/ 1433513 h 1469254"/>
                  <a:gd name="connsiteX62" fmla="*/ 508793 w 1764799"/>
                  <a:gd name="connsiteY62" fmla="*/ 1439863 h 1469254"/>
                  <a:gd name="connsiteX63" fmla="*/ 597693 w 1764799"/>
                  <a:gd name="connsiteY63" fmla="*/ 1433513 h 1469254"/>
                  <a:gd name="connsiteX64" fmla="*/ 661193 w 1764799"/>
                  <a:gd name="connsiteY64" fmla="*/ 1437482 h 1469254"/>
                  <a:gd name="connsiteX65" fmla="*/ 759618 w 1764799"/>
                  <a:gd name="connsiteY65" fmla="*/ 1446213 h 1469254"/>
                  <a:gd name="connsiteX66" fmla="*/ 854075 w 1764799"/>
                  <a:gd name="connsiteY66" fmla="*/ 1443832 h 1469254"/>
                  <a:gd name="connsiteX67" fmla="*/ 897731 w 1764799"/>
                  <a:gd name="connsiteY67" fmla="*/ 1450181 h 1469254"/>
                  <a:gd name="connsiteX68" fmla="*/ 904875 w 1764799"/>
                  <a:gd name="connsiteY68" fmla="*/ 1462088 h 1469254"/>
                  <a:gd name="connsiteX69" fmla="*/ 938212 w 1764799"/>
                  <a:gd name="connsiteY69" fmla="*/ 1457325 h 1469254"/>
                  <a:gd name="connsiteX70" fmla="*/ 966787 w 1764799"/>
                  <a:gd name="connsiteY70" fmla="*/ 1454944 h 1469254"/>
                  <a:gd name="connsiteX71" fmla="*/ 1067593 w 1764799"/>
                  <a:gd name="connsiteY71" fmla="*/ 1451770 h 1469254"/>
                  <a:gd name="connsiteX72" fmla="*/ 1096169 w 1764799"/>
                  <a:gd name="connsiteY72" fmla="*/ 1455738 h 1469254"/>
                  <a:gd name="connsiteX73" fmla="*/ 1118394 w 1764799"/>
                  <a:gd name="connsiteY73" fmla="*/ 1449387 h 1469254"/>
                  <a:gd name="connsiteX74" fmla="*/ 1222376 w 1764799"/>
                  <a:gd name="connsiteY74" fmla="*/ 1446213 h 1469254"/>
                  <a:gd name="connsiteX75" fmla="*/ 1297781 w 1764799"/>
                  <a:gd name="connsiteY75" fmla="*/ 1469232 h 1469254"/>
                  <a:gd name="connsiteX76" fmla="*/ 1290638 w 1764799"/>
                  <a:gd name="connsiteY76" fmla="*/ 1447007 h 1469254"/>
                  <a:gd name="connsiteX77" fmla="*/ 1318419 w 1764799"/>
                  <a:gd name="connsiteY77" fmla="*/ 1444625 h 1469254"/>
                  <a:gd name="connsiteX78" fmla="*/ 1412081 w 1764799"/>
                  <a:gd name="connsiteY78" fmla="*/ 1459707 h 1469254"/>
                  <a:gd name="connsiteX79" fmla="*/ 1450181 w 1764799"/>
                  <a:gd name="connsiteY79" fmla="*/ 1457325 h 1469254"/>
                  <a:gd name="connsiteX80" fmla="*/ 1528762 w 1764799"/>
                  <a:gd name="connsiteY80" fmla="*/ 1454944 h 1469254"/>
                  <a:gd name="connsiteX81" fmla="*/ 1576387 w 1764799"/>
                  <a:gd name="connsiteY81" fmla="*/ 1450182 h 1469254"/>
                  <a:gd name="connsiteX82" fmla="*/ 1704975 w 1764799"/>
                  <a:gd name="connsiteY82" fmla="*/ 1452563 h 1469254"/>
                  <a:gd name="connsiteX83" fmla="*/ 1724025 w 1764799"/>
                  <a:gd name="connsiteY83" fmla="*/ 1454944 h 1469254"/>
                  <a:gd name="connsiteX84" fmla="*/ 1745456 w 1764799"/>
                  <a:gd name="connsiteY84" fmla="*/ 1457325 h 1469254"/>
                  <a:gd name="connsiteX85" fmla="*/ 1764506 w 1764799"/>
                  <a:gd name="connsiteY85" fmla="*/ 1452563 h 1469254"/>
                  <a:gd name="connsiteX86" fmla="*/ 1764506 w 1764799"/>
                  <a:gd name="connsiteY86" fmla="*/ 1450182 h 1469254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11906 w 1764799"/>
                  <a:gd name="connsiteY3" fmla="*/ 185738 h 1462379"/>
                  <a:gd name="connsiteX4" fmla="*/ 16668 w 1764799"/>
                  <a:gd name="connsiteY4" fmla="*/ 247650 h 1462379"/>
                  <a:gd name="connsiteX5" fmla="*/ 19050 w 1764799"/>
                  <a:gd name="connsiteY5" fmla="*/ 300038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94456 w 1764799"/>
                  <a:gd name="connsiteY22" fmla="*/ 827087 h 1462379"/>
                  <a:gd name="connsiteX23" fmla="*/ 78581 w 1764799"/>
                  <a:gd name="connsiteY23" fmla="*/ 835026 h 1462379"/>
                  <a:gd name="connsiteX24" fmla="*/ 92868 w 1764799"/>
                  <a:gd name="connsiteY24" fmla="*/ 850107 h 1462379"/>
                  <a:gd name="connsiteX25" fmla="*/ 9525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90487 w 1764799"/>
                  <a:gd name="connsiteY28" fmla="*/ 888207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1918 w 1764799"/>
                  <a:gd name="connsiteY34" fmla="*/ 1095375 h 1462379"/>
                  <a:gd name="connsiteX35" fmla="*/ 119856 w 1764799"/>
                  <a:gd name="connsiteY35" fmla="*/ 1131888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18419 w 1764799"/>
                  <a:gd name="connsiteY77" fmla="*/ 1444625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11906 w 1764799"/>
                  <a:gd name="connsiteY3" fmla="*/ 185738 h 1462379"/>
                  <a:gd name="connsiteX4" fmla="*/ 16668 w 1764799"/>
                  <a:gd name="connsiteY4" fmla="*/ 247650 h 1462379"/>
                  <a:gd name="connsiteX5" fmla="*/ 19050 w 1764799"/>
                  <a:gd name="connsiteY5" fmla="*/ 300038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94456 w 1764799"/>
                  <a:gd name="connsiteY22" fmla="*/ 827087 h 1462379"/>
                  <a:gd name="connsiteX23" fmla="*/ 78581 w 1764799"/>
                  <a:gd name="connsiteY23" fmla="*/ 835026 h 1462379"/>
                  <a:gd name="connsiteX24" fmla="*/ 92868 w 1764799"/>
                  <a:gd name="connsiteY24" fmla="*/ 850107 h 1462379"/>
                  <a:gd name="connsiteX25" fmla="*/ 9525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90487 w 1764799"/>
                  <a:gd name="connsiteY28" fmla="*/ 888207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1918 w 1764799"/>
                  <a:gd name="connsiteY34" fmla="*/ 1095375 h 1462379"/>
                  <a:gd name="connsiteX35" fmla="*/ 119856 w 1764799"/>
                  <a:gd name="connsiteY35" fmla="*/ 1131888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11906 w 1764799"/>
                  <a:gd name="connsiteY3" fmla="*/ 185738 h 1462379"/>
                  <a:gd name="connsiteX4" fmla="*/ 16668 w 1764799"/>
                  <a:gd name="connsiteY4" fmla="*/ 247650 h 1462379"/>
                  <a:gd name="connsiteX5" fmla="*/ 19050 w 1764799"/>
                  <a:gd name="connsiteY5" fmla="*/ 300038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94456 w 1764799"/>
                  <a:gd name="connsiteY22" fmla="*/ 827087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9525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90487 w 1764799"/>
                  <a:gd name="connsiteY28" fmla="*/ 888207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1918 w 1764799"/>
                  <a:gd name="connsiteY34" fmla="*/ 1095375 h 1462379"/>
                  <a:gd name="connsiteX35" fmla="*/ 119856 w 1764799"/>
                  <a:gd name="connsiteY35" fmla="*/ 1131888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11906 w 1764799"/>
                  <a:gd name="connsiteY3" fmla="*/ 185738 h 1462379"/>
                  <a:gd name="connsiteX4" fmla="*/ 16668 w 1764799"/>
                  <a:gd name="connsiteY4" fmla="*/ 247650 h 1462379"/>
                  <a:gd name="connsiteX5" fmla="*/ 19050 w 1764799"/>
                  <a:gd name="connsiteY5" fmla="*/ 300038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9525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90487 w 1764799"/>
                  <a:gd name="connsiteY28" fmla="*/ 888207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1918 w 1764799"/>
                  <a:gd name="connsiteY34" fmla="*/ 1095375 h 1462379"/>
                  <a:gd name="connsiteX35" fmla="*/ 119856 w 1764799"/>
                  <a:gd name="connsiteY35" fmla="*/ 1131888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11906 w 1764799"/>
                  <a:gd name="connsiteY3" fmla="*/ 185738 h 1462379"/>
                  <a:gd name="connsiteX4" fmla="*/ 16668 w 1764799"/>
                  <a:gd name="connsiteY4" fmla="*/ 247650 h 1462379"/>
                  <a:gd name="connsiteX5" fmla="*/ 19050 w 1764799"/>
                  <a:gd name="connsiteY5" fmla="*/ 300038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90487 w 1764799"/>
                  <a:gd name="connsiteY28" fmla="*/ 888207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1918 w 1764799"/>
                  <a:gd name="connsiteY34" fmla="*/ 1095375 h 1462379"/>
                  <a:gd name="connsiteX35" fmla="*/ 119856 w 1764799"/>
                  <a:gd name="connsiteY35" fmla="*/ 1131888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11906 w 1764799"/>
                  <a:gd name="connsiteY3" fmla="*/ 185738 h 1462379"/>
                  <a:gd name="connsiteX4" fmla="*/ 16668 w 1764799"/>
                  <a:gd name="connsiteY4" fmla="*/ 247650 h 1462379"/>
                  <a:gd name="connsiteX5" fmla="*/ 19050 w 1764799"/>
                  <a:gd name="connsiteY5" fmla="*/ 300038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1918 w 1764799"/>
                  <a:gd name="connsiteY34" fmla="*/ 1095375 h 1462379"/>
                  <a:gd name="connsiteX35" fmla="*/ 119856 w 1764799"/>
                  <a:gd name="connsiteY35" fmla="*/ 1131888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300038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1918 w 1764799"/>
                  <a:gd name="connsiteY34" fmla="*/ 1095375 h 1462379"/>
                  <a:gd name="connsiteX35" fmla="*/ 119856 w 1764799"/>
                  <a:gd name="connsiteY35" fmla="*/ 1131888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1918 w 1764799"/>
                  <a:gd name="connsiteY34" fmla="*/ 1095375 h 1462379"/>
                  <a:gd name="connsiteX35" fmla="*/ 119856 w 1764799"/>
                  <a:gd name="connsiteY35" fmla="*/ 1131888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1918 w 1764799"/>
                  <a:gd name="connsiteY34" fmla="*/ 1095375 h 1462379"/>
                  <a:gd name="connsiteX35" fmla="*/ 127793 w 1764799"/>
                  <a:gd name="connsiteY35" fmla="*/ 1139825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9856 w 1764799"/>
                  <a:gd name="connsiteY34" fmla="*/ 1098550 h 1462379"/>
                  <a:gd name="connsiteX35" fmla="*/ 127793 w 1764799"/>
                  <a:gd name="connsiteY35" fmla="*/ 1139825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07156 w 1764799"/>
                  <a:gd name="connsiteY34" fmla="*/ 1103313 h 1462379"/>
                  <a:gd name="connsiteX35" fmla="*/ 127793 w 1764799"/>
                  <a:gd name="connsiteY35" fmla="*/ 1139825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07156 w 1764799"/>
                  <a:gd name="connsiteY34" fmla="*/ 1103313 h 1462379"/>
                  <a:gd name="connsiteX35" fmla="*/ 115093 w 1764799"/>
                  <a:gd name="connsiteY35" fmla="*/ 1146175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9856 w 1764799"/>
                  <a:gd name="connsiteY34" fmla="*/ 1100138 h 1462379"/>
                  <a:gd name="connsiteX35" fmla="*/ 115093 w 1764799"/>
                  <a:gd name="connsiteY35" fmla="*/ 1146175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9856 w 1764799"/>
                  <a:gd name="connsiteY34" fmla="*/ 1100138 h 1462379"/>
                  <a:gd name="connsiteX35" fmla="*/ 127793 w 1764799"/>
                  <a:gd name="connsiteY35" fmla="*/ 1144587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9856 w 1764799"/>
                  <a:gd name="connsiteY34" fmla="*/ 1100138 h 1462379"/>
                  <a:gd name="connsiteX35" fmla="*/ 127793 w 1764799"/>
                  <a:gd name="connsiteY35" fmla="*/ 1144587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9856 w 1764799"/>
                  <a:gd name="connsiteY34" fmla="*/ 1100138 h 1462379"/>
                  <a:gd name="connsiteX35" fmla="*/ 127793 w 1764799"/>
                  <a:gd name="connsiteY35" fmla="*/ 1144587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94481 w 1764799"/>
                  <a:gd name="connsiteY56" fmla="*/ 1428751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9856 w 1764799"/>
                  <a:gd name="connsiteY34" fmla="*/ 1100138 h 1462379"/>
                  <a:gd name="connsiteX35" fmla="*/ 127793 w 1764799"/>
                  <a:gd name="connsiteY35" fmla="*/ 1144587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94481 w 1764799"/>
                  <a:gd name="connsiteY56" fmla="*/ 1428751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15143 w 1764799"/>
                  <a:gd name="connsiteY62" fmla="*/ 1431926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9856 w 1764799"/>
                  <a:gd name="connsiteY34" fmla="*/ 1100138 h 1462379"/>
                  <a:gd name="connsiteX35" fmla="*/ 127793 w 1764799"/>
                  <a:gd name="connsiteY35" fmla="*/ 1144587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94481 w 1764799"/>
                  <a:gd name="connsiteY56" fmla="*/ 1428751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15143 w 1764799"/>
                  <a:gd name="connsiteY62" fmla="*/ 1431926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67556 w 1764799"/>
                  <a:gd name="connsiteY65" fmla="*/ 1438276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59749"/>
                  <a:gd name="connsiteX1" fmla="*/ 9525 w 1764799"/>
                  <a:gd name="connsiteY1" fmla="*/ 66675 h 1459749"/>
                  <a:gd name="connsiteX2" fmla="*/ 9525 w 1764799"/>
                  <a:gd name="connsiteY2" fmla="*/ 178594 h 1459749"/>
                  <a:gd name="connsiteX3" fmla="*/ 8731 w 1764799"/>
                  <a:gd name="connsiteY3" fmla="*/ 119063 h 1459749"/>
                  <a:gd name="connsiteX4" fmla="*/ 16668 w 1764799"/>
                  <a:gd name="connsiteY4" fmla="*/ 247650 h 1459749"/>
                  <a:gd name="connsiteX5" fmla="*/ 19050 w 1764799"/>
                  <a:gd name="connsiteY5" fmla="*/ 276225 h 1459749"/>
                  <a:gd name="connsiteX6" fmla="*/ 26193 w 1764799"/>
                  <a:gd name="connsiteY6" fmla="*/ 321469 h 1459749"/>
                  <a:gd name="connsiteX7" fmla="*/ 28575 w 1764799"/>
                  <a:gd name="connsiteY7" fmla="*/ 338138 h 1459749"/>
                  <a:gd name="connsiteX8" fmla="*/ 30956 w 1764799"/>
                  <a:gd name="connsiteY8" fmla="*/ 366713 h 1459749"/>
                  <a:gd name="connsiteX9" fmla="*/ 33337 w 1764799"/>
                  <a:gd name="connsiteY9" fmla="*/ 378619 h 1459749"/>
                  <a:gd name="connsiteX10" fmla="*/ 35718 w 1764799"/>
                  <a:gd name="connsiteY10" fmla="*/ 392907 h 1459749"/>
                  <a:gd name="connsiteX11" fmla="*/ 38100 w 1764799"/>
                  <a:gd name="connsiteY11" fmla="*/ 459582 h 1459749"/>
                  <a:gd name="connsiteX12" fmla="*/ 42862 w 1764799"/>
                  <a:gd name="connsiteY12" fmla="*/ 473869 h 1459749"/>
                  <a:gd name="connsiteX13" fmla="*/ 45243 w 1764799"/>
                  <a:gd name="connsiteY13" fmla="*/ 490538 h 1459749"/>
                  <a:gd name="connsiteX14" fmla="*/ 47625 w 1764799"/>
                  <a:gd name="connsiteY14" fmla="*/ 550069 h 1459749"/>
                  <a:gd name="connsiteX15" fmla="*/ 50006 w 1764799"/>
                  <a:gd name="connsiteY15" fmla="*/ 571500 h 1459749"/>
                  <a:gd name="connsiteX16" fmla="*/ 52387 w 1764799"/>
                  <a:gd name="connsiteY16" fmla="*/ 611982 h 1459749"/>
                  <a:gd name="connsiteX17" fmla="*/ 57150 w 1764799"/>
                  <a:gd name="connsiteY17" fmla="*/ 669132 h 1459749"/>
                  <a:gd name="connsiteX18" fmla="*/ 61912 w 1764799"/>
                  <a:gd name="connsiteY18" fmla="*/ 685800 h 1459749"/>
                  <a:gd name="connsiteX19" fmla="*/ 72231 w 1764799"/>
                  <a:gd name="connsiteY19" fmla="*/ 764382 h 1459749"/>
                  <a:gd name="connsiteX20" fmla="*/ 79375 w 1764799"/>
                  <a:gd name="connsiteY20" fmla="*/ 788988 h 1459749"/>
                  <a:gd name="connsiteX21" fmla="*/ 78581 w 1764799"/>
                  <a:gd name="connsiteY21" fmla="*/ 814388 h 1459749"/>
                  <a:gd name="connsiteX22" fmla="*/ 76994 w 1764799"/>
                  <a:gd name="connsiteY22" fmla="*/ 822325 h 1459749"/>
                  <a:gd name="connsiteX23" fmla="*/ 78581 w 1764799"/>
                  <a:gd name="connsiteY23" fmla="*/ 835026 h 1459749"/>
                  <a:gd name="connsiteX24" fmla="*/ 81756 w 1764799"/>
                  <a:gd name="connsiteY24" fmla="*/ 850107 h 1459749"/>
                  <a:gd name="connsiteX25" fmla="*/ 76200 w 1764799"/>
                  <a:gd name="connsiteY25" fmla="*/ 866775 h 1459749"/>
                  <a:gd name="connsiteX26" fmla="*/ 92868 w 1764799"/>
                  <a:gd name="connsiteY26" fmla="*/ 873919 h 1459749"/>
                  <a:gd name="connsiteX27" fmla="*/ 88106 w 1764799"/>
                  <a:gd name="connsiteY27" fmla="*/ 881063 h 1459749"/>
                  <a:gd name="connsiteX28" fmla="*/ 87312 w 1764799"/>
                  <a:gd name="connsiteY28" fmla="*/ 915195 h 1459749"/>
                  <a:gd name="connsiteX29" fmla="*/ 92075 w 1764799"/>
                  <a:gd name="connsiteY29" fmla="*/ 927894 h 1459749"/>
                  <a:gd name="connsiteX30" fmla="*/ 97631 w 1764799"/>
                  <a:gd name="connsiteY30" fmla="*/ 990600 h 1459749"/>
                  <a:gd name="connsiteX31" fmla="*/ 102393 w 1764799"/>
                  <a:gd name="connsiteY31" fmla="*/ 1019175 h 1459749"/>
                  <a:gd name="connsiteX32" fmla="*/ 104775 w 1764799"/>
                  <a:gd name="connsiteY32" fmla="*/ 1081088 h 1459749"/>
                  <a:gd name="connsiteX33" fmla="*/ 109537 w 1764799"/>
                  <a:gd name="connsiteY33" fmla="*/ 1088232 h 1459749"/>
                  <a:gd name="connsiteX34" fmla="*/ 119856 w 1764799"/>
                  <a:gd name="connsiteY34" fmla="*/ 1100138 h 1459749"/>
                  <a:gd name="connsiteX35" fmla="*/ 127793 w 1764799"/>
                  <a:gd name="connsiteY35" fmla="*/ 1144587 h 1459749"/>
                  <a:gd name="connsiteX36" fmla="*/ 133350 w 1764799"/>
                  <a:gd name="connsiteY36" fmla="*/ 1178719 h 1459749"/>
                  <a:gd name="connsiteX37" fmla="*/ 135731 w 1764799"/>
                  <a:gd name="connsiteY37" fmla="*/ 1185863 h 1459749"/>
                  <a:gd name="connsiteX38" fmla="*/ 140493 w 1764799"/>
                  <a:gd name="connsiteY38" fmla="*/ 1204913 h 1459749"/>
                  <a:gd name="connsiteX39" fmla="*/ 145256 w 1764799"/>
                  <a:gd name="connsiteY39" fmla="*/ 1226344 h 1459749"/>
                  <a:gd name="connsiteX40" fmla="*/ 152400 w 1764799"/>
                  <a:gd name="connsiteY40" fmla="*/ 1250157 h 1459749"/>
                  <a:gd name="connsiteX41" fmla="*/ 154781 w 1764799"/>
                  <a:gd name="connsiteY41" fmla="*/ 1264444 h 1459749"/>
                  <a:gd name="connsiteX42" fmla="*/ 157162 w 1764799"/>
                  <a:gd name="connsiteY42" fmla="*/ 1285875 h 1459749"/>
                  <a:gd name="connsiteX43" fmla="*/ 166687 w 1764799"/>
                  <a:gd name="connsiteY43" fmla="*/ 1300163 h 1459749"/>
                  <a:gd name="connsiteX44" fmla="*/ 171450 w 1764799"/>
                  <a:gd name="connsiteY44" fmla="*/ 1309688 h 1459749"/>
                  <a:gd name="connsiteX45" fmla="*/ 180975 w 1764799"/>
                  <a:gd name="connsiteY45" fmla="*/ 1323975 h 1459749"/>
                  <a:gd name="connsiteX46" fmla="*/ 185737 w 1764799"/>
                  <a:gd name="connsiteY46" fmla="*/ 1340644 h 1459749"/>
                  <a:gd name="connsiteX47" fmla="*/ 190500 w 1764799"/>
                  <a:gd name="connsiteY47" fmla="*/ 1350169 h 1459749"/>
                  <a:gd name="connsiteX48" fmla="*/ 195262 w 1764799"/>
                  <a:gd name="connsiteY48" fmla="*/ 1357313 h 1459749"/>
                  <a:gd name="connsiteX49" fmla="*/ 202406 w 1764799"/>
                  <a:gd name="connsiteY49" fmla="*/ 1359694 h 1459749"/>
                  <a:gd name="connsiteX50" fmla="*/ 211931 w 1764799"/>
                  <a:gd name="connsiteY50" fmla="*/ 1376363 h 1459749"/>
                  <a:gd name="connsiteX51" fmla="*/ 219075 w 1764799"/>
                  <a:gd name="connsiteY51" fmla="*/ 1381125 h 1459749"/>
                  <a:gd name="connsiteX52" fmla="*/ 221456 w 1764799"/>
                  <a:gd name="connsiteY52" fmla="*/ 1388269 h 1459749"/>
                  <a:gd name="connsiteX53" fmla="*/ 233362 w 1764799"/>
                  <a:gd name="connsiteY53" fmla="*/ 1402557 h 1459749"/>
                  <a:gd name="connsiteX54" fmla="*/ 235743 w 1764799"/>
                  <a:gd name="connsiteY54" fmla="*/ 1409700 h 1459749"/>
                  <a:gd name="connsiteX55" fmla="*/ 261937 w 1764799"/>
                  <a:gd name="connsiteY55" fmla="*/ 1421607 h 1459749"/>
                  <a:gd name="connsiteX56" fmla="*/ 294481 w 1764799"/>
                  <a:gd name="connsiteY56" fmla="*/ 1428751 h 1459749"/>
                  <a:gd name="connsiteX57" fmla="*/ 303212 w 1764799"/>
                  <a:gd name="connsiteY57" fmla="*/ 1425575 h 1459749"/>
                  <a:gd name="connsiteX58" fmla="*/ 338931 w 1764799"/>
                  <a:gd name="connsiteY58" fmla="*/ 1429545 h 1459749"/>
                  <a:gd name="connsiteX59" fmla="*/ 368300 w 1764799"/>
                  <a:gd name="connsiteY59" fmla="*/ 1430338 h 1459749"/>
                  <a:gd name="connsiteX60" fmla="*/ 402430 w 1764799"/>
                  <a:gd name="connsiteY60" fmla="*/ 1431925 h 1459749"/>
                  <a:gd name="connsiteX61" fmla="*/ 433387 w 1764799"/>
                  <a:gd name="connsiteY61" fmla="*/ 1433513 h 1459749"/>
                  <a:gd name="connsiteX62" fmla="*/ 515143 w 1764799"/>
                  <a:gd name="connsiteY62" fmla="*/ 1431926 h 1459749"/>
                  <a:gd name="connsiteX63" fmla="*/ 597693 w 1764799"/>
                  <a:gd name="connsiteY63" fmla="*/ 1433513 h 1459749"/>
                  <a:gd name="connsiteX64" fmla="*/ 661193 w 1764799"/>
                  <a:gd name="connsiteY64" fmla="*/ 1437482 h 1459749"/>
                  <a:gd name="connsiteX65" fmla="*/ 767556 w 1764799"/>
                  <a:gd name="connsiteY65" fmla="*/ 1438276 h 1459749"/>
                  <a:gd name="connsiteX66" fmla="*/ 854075 w 1764799"/>
                  <a:gd name="connsiteY66" fmla="*/ 1443832 h 1459749"/>
                  <a:gd name="connsiteX67" fmla="*/ 897731 w 1764799"/>
                  <a:gd name="connsiteY67" fmla="*/ 1450181 h 1459749"/>
                  <a:gd name="connsiteX68" fmla="*/ 915987 w 1764799"/>
                  <a:gd name="connsiteY68" fmla="*/ 1443038 h 1459749"/>
                  <a:gd name="connsiteX69" fmla="*/ 938212 w 1764799"/>
                  <a:gd name="connsiteY69" fmla="*/ 1457325 h 1459749"/>
                  <a:gd name="connsiteX70" fmla="*/ 966787 w 1764799"/>
                  <a:gd name="connsiteY70" fmla="*/ 1454944 h 1459749"/>
                  <a:gd name="connsiteX71" fmla="*/ 1067593 w 1764799"/>
                  <a:gd name="connsiteY71" fmla="*/ 1451770 h 1459749"/>
                  <a:gd name="connsiteX72" fmla="*/ 1096169 w 1764799"/>
                  <a:gd name="connsiteY72" fmla="*/ 1455738 h 1459749"/>
                  <a:gd name="connsiteX73" fmla="*/ 1118394 w 1764799"/>
                  <a:gd name="connsiteY73" fmla="*/ 1449387 h 1459749"/>
                  <a:gd name="connsiteX74" fmla="*/ 1222376 w 1764799"/>
                  <a:gd name="connsiteY74" fmla="*/ 1446213 h 1459749"/>
                  <a:gd name="connsiteX75" fmla="*/ 1280319 w 1764799"/>
                  <a:gd name="connsiteY75" fmla="*/ 1450182 h 1459749"/>
                  <a:gd name="connsiteX76" fmla="*/ 1290638 w 1764799"/>
                  <a:gd name="connsiteY76" fmla="*/ 1447007 h 1459749"/>
                  <a:gd name="connsiteX77" fmla="*/ 1323181 w 1764799"/>
                  <a:gd name="connsiteY77" fmla="*/ 1447800 h 1459749"/>
                  <a:gd name="connsiteX78" fmla="*/ 1412081 w 1764799"/>
                  <a:gd name="connsiteY78" fmla="*/ 1459707 h 1459749"/>
                  <a:gd name="connsiteX79" fmla="*/ 1450181 w 1764799"/>
                  <a:gd name="connsiteY79" fmla="*/ 1457325 h 1459749"/>
                  <a:gd name="connsiteX80" fmla="*/ 1528762 w 1764799"/>
                  <a:gd name="connsiteY80" fmla="*/ 1454944 h 1459749"/>
                  <a:gd name="connsiteX81" fmla="*/ 1576387 w 1764799"/>
                  <a:gd name="connsiteY81" fmla="*/ 1450182 h 1459749"/>
                  <a:gd name="connsiteX82" fmla="*/ 1704975 w 1764799"/>
                  <a:gd name="connsiteY82" fmla="*/ 1452563 h 1459749"/>
                  <a:gd name="connsiteX83" fmla="*/ 1724025 w 1764799"/>
                  <a:gd name="connsiteY83" fmla="*/ 1454944 h 1459749"/>
                  <a:gd name="connsiteX84" fmla="*/ 1745456 w 1764799"/>
                  <a:gd name="connsiteY84" fmla="*/ 1457325 h 1459749"/>
                  <a:gd name="connsiteX85" fmla="*/ 1764506 w 1764799"/>
                  <a:gd name="connsiteY85" fmla="*/ 1452563 h 1459749"/>
                  <a:gd name="connsiteX86" fmla="*/ 1764506 w 1764799"/>
                  <a:gd name="connsiteY86" fmla="*/ 1450182 h 1459749"/>
                  <a:gd name="connsiteX0" fmla="*/ 0 w 1764799"/>
                  <a:gd name="connsiteY0" fmla="*/ 0 h 1459749"/>
                  <a:gd name="connsiteX1" fmla="*/ 9525 w 1764799"/>
                  <a:gd name="connsiteY1" fmla="*/ 66675 h 1459749"/>
                  <a:gd name="connsiteX2" fmla="*/ 9525 w 1764799"/>
                  <a:gd name="connsiteY2" fmla="*/ 178594 h 1459749"/>
                  <a:gd name="connsiteX3" fmla="*/ 8731 w 1764799"/>
                  <a:gd name="connsiteY3" fmla="*/ 119063 h 1459749"/>
                  <a:gd name="connsiteX4" fmla="*/ 16668 w 1764799"/>
                  <a:gd name="connsiteY4" fmla="*/ 247650 h 1459749"/>
                  <a:gd name="connsiteX5" fmla="*/ 19050 w 1764799"/>
                  <a:gd name="connsiteY5" fmla="*/ 276225 h 1459749"/>
                  <a:gd name="connsiteX6" fmla="*/ 26193 w 1764799"/>
                  <a:gd name="connsiteY6" fmla="*/ 321469 h 1459749"/>
                  <a:gd name="connsiteX7" fmla="*/ 28575 w 1764799"/>
                  <a:gd name="connsiteY7" fmla="*/ 338138 h 1459749"/>
                  <a:gd name="connsiteX8" fmla="*/ 30956 w 1764799"/>
                  <a:gd name="connsiteY8" fmla="*/ 366713 h 1459749"/>
                  <a:gd name="connsiteX9" fmla="*/ 33337 w 1764799"/>
                  <a:gd name="connsiteY9" fmla="*/ 378619 h 1459749"/>
                  <a:gd name="connsiteX10" fmla="*/ 35718 w 1764799"/>
                  <a:gd name="connsiteY10" fmla="*/ 392907 h 1459749"/>
                  <a:gd name="connsiteX11" fmla="*/ 38100 w 1764799"/>
                  <a:gd name="connsiteY11" fmla="*/ 459582 h 1459749"/>
                  <a:gd name="connsiteX12" fmla="*/ 42862 w 1764799"/>
                  <a:gd name="connsiteY12" fmla="*/ 473869 h 1459749"/>
                  <a:gd name="connsiteX13" fmla="*/ 45243 w 1764799"/>
                  <a:gd name="connsiteY13" fmla="*/ 490538 h 1459749"/>
                  <a:gd name="connsiteX14" fmla="*/ 47625 w 1764799"/>
                  <a:gd name="connsiteY14" fmla="*/ 550069 h 1459749"/>
                  <a:gd name="connsiteX15" fmla="*/ 50006 w 1764799"/>
                  <a:gd name="connsiteY15" fmla="*/ 571500 h 1459749"/>
                  <a:gd name="connsiteX16" fmla="*/ 52387 w 1764799"/>
                  <a:gd name="connsiteY16" fmla="*/ 611982 h 1459749"/>
                  <a:gd name="connsiteX17" fmla="*/ 57150 w 1764799"/>
                  <a:gd name="connsiteY17" fmla="*/ 669132 h 1459749"/>
                  <a:gd name="connsiteX18" fmla="*/ 61912 w 1764799"/>
                  <a:gd name="connsiteY18" fmla="*/ 685800 h 1459749"/>
                  <a:gd name="connsiteX19" fmla="*/ 72231 w 1764799"/>
                  <a:gd name="connsiteY19" fmla="*/ 764382 h 1459749"/>
                  <a:gd name="connsiteX20" fmla="*/ 79375 w 1764799"/>
                  <a:gd name="connsiteY20" fmla="*/ 788988 h 1459749"/>
                  <a:gd name="connsiteX21" fmla="*/ 78581 w 1764799"/>
                  <a:gd name="connsiteY21" fmla="*/ 814388 h 1459749"/>
                  <a:gd name="connsiteX22" fmla="*/ 76994 w 1764799"/>
                  <a:gd name="connsiteY22" fmla="*/ 822325 h 1459749"/>
                  <a:gd name="connsiteX23" fmla="*/ 78581 w 1764799"/>
                  <a:gd name="connsiteY23" fmla="*/ 835026 h 1459749"/>
                  <a:gd name="connsiteX24" fmla="*/ 81756 w 1764799"/>
                  <a:gd name="connsiteY24" fmla="*/ 850107 h 1459749"/>
                  <a:gd name="connsiteX25" fmla="*/ 76200 w 1764799"/>
                  <a:gd name="connsiteY25" fmla="*/ 866775 h 1459749"/>
                  <a:gd name="connsiteX26" fmla="*/ 92868 w 1764799"/>
                  <a:gd name="connsiteY26" fmla="*/ 873919 h 1459749"/>
                  <a:gd name="connsiteX27" fmla="*/ 88106 w 1764799"/>
                  <a:gd name="connsiteY27" fmla="*/ 881063 h 1459749"/>
                  <a:gd name="connsiteX28" fmla="*/ 87312 w 1764799"/>
                  <a:gd name="connsiteY28" fmla="*/ 915195 h 1459749"/>
                  <a:gd name="connsiteX29" fmla="*/ 92075 w 1764799"/>
                  <a:gd name="connsiteY29" fmla="*/ 927894 h 1459749"/>
                  <a:gd name="connsiteX30" fmla="*/ 97631 w 1764799"/>
                  <a:gd name="connsiteY30" fmla="*/ 990600 h 1459749"/>
                  <a:gd name="connsiteX31" fmla="*/ 102393 w 1764799"/>
                  <a:gd name="connsiteY31" fmla="*/ 1019175 h 1459749"/>
                  <a:gd name="connsiteX32" fmla="*/ 104775 w 1764799"/>
                  <a:gd name="connsiteY32" fmla="*/ 1081088 h 1459749"/>
                  <a:gd name="connsiteX33" fmla="*/ 109537 w 1764799"/>
                  <a:gd name="connsiteY33" fmla="*/ 1088232 h 1459749"/>
                  <a:gd name="connsiteX34" fmla="*/ 119856 w 1764799"/>
                  <a:gd name="connsiteY34" fmla="*/ 1100138 h 1459749"/>
                  <a:gd name="connsiteX35" fmla="*/ 127793 w 1764799"/>
                  <a:gd name="connsiteY35" fmla="*/ 1144587 h 1459749"/>
                  <a:gd name="connsiteX36" fmla="*/ 133350 w 1764799"/>
                  <a:gd name="connsiteY36" fmla="*/ 1178719 h 1459749"/>
                  <a:gd name="connsiteX37" fmla="*/ 135731 w 1764799"/>
                  <a:gd name="connsiteY37" fmla="*/ 1185863 h 1459749"/>
                  <a:gd name="connsiteX38" fmla="*/ 140493 w 1764799"/>
                  <a:gd name="connsiteY38" fmla="*/ 1204913 h 1459749"/>
                  <a:gd name="connsiteX39" fmla="*/ 145256 w 1764799"/>
                  <a:gd name="connsiteY39" fmla="*/ 1226344 h 1459749"/>
                  <a:gd name="connsiteX40" fmla="*/ 152400 w 1764799"/>
                  <a:gd name="connsiteY40" fmla="*/ 1250157 h 1459749"/>
                  <a:gd name="connsiteX41" fmla="*/ 154781 w 1764799"/>
                  <a:gd name="connsiteY41" fmla="*/ 1264444 h 1459749"/>
                  <a:gd name="connsiteX42" fmla="*/ 157162 w 1764799"/>
                  <a:gd name="connsiteY42" fmla="*/ 1285875 h 1459749"/>
                  <a:gd name="connsiteX43" fmla="*/ 166687 w 1764799"/>
                  <a:gd name="connsiteY43" fmla="*/ 1300163 h 1459749"/>
                  <a:gd name="connsiteX44" fmla="*/ 171450 w 1764799"/>
                  <a:gd name="connsiteY44" fmla="*/ 1309688 h 1459749"/>
                  <a:gd name="connsiteX45" fmla="*/ 180975 w 1764799"/>
                  <a:gd name="connsiteY45" fmla="*/ 1323975 h 1459749"/>
                  <a:gd name="connsiteX46" fmla="*/ 185737 w 1764799"/>
                  <a:gd name="connsiteY46" fmla="*/ 1340644 h 1459749"/>
                  <a:gd name="connsiteX47" fmla="*/ 190500 w 1764799"/>
                  <a:gd name="connsiteY47" fmla="*/ 1350169 h 1459749"/>
                  <a:gd name="connsiteX48" fmla="*/ 195262 w 1764799"/>
                  <a:gd name="connsiteY48" fmla="*/ 1357313 h 1459749"/>
                  <a:gd name="connsiteX49" fmla="*/ 202406 w 1764799"/>
                  <a:gd name="connsiteY49" fmla="*/ 1359694 h 1459749"/>
                  <a:gd name="connsiteX50" fmla="*/ 211931 w 1764799"/>
                  <a:gd name="connsiteY50" fmla="*/ 1376363 h 1459749"/>
                  <a:gd name="connsiteX51" fmla="*/ 219075 w 1764799"/>
                  <a:gd name="connsiteY51" fmla="*/ 1381125 h 1459749"/>
                  <a:gd name="connsiteX52" fmla="*/ 221456 w 1764799"/>
                  <a:gd name="connsiteY52" fmla="*/ 1388269 h 1459749"/>
                  <a:gd name="connsiteX53" fmla="*/ 233362 w 1764799"/>
                  <a:gd name="connsiteY53" fmla="*/ 1402557 h 1459749"/>
                  <a:gd name="connsiteX54" fmla="*/ 235743 w 1764799"/>
                  <a:gd name="connsiteY54" fmla="*/ 1409700 h 1459749"/>
                  <a:gd name="connsiteX55" fmla="*/ 261937 w 1764799"/>
                  <a:gd name="connsiteY55" fmla="*/ 1421607 h 1459749"/>
                  <a:gd name="connsiteX56" fmla="*/ 294481 w 1764799"/>
                  <a:gd name="connsiteY56" fmla="*/ 1428751 h 1459749"/>
                  <a:gd name="connsiteX57" fmla="*/ 303212 w 1764799"/>
                  <a:gd name="connsiteY57" fmla="*/ 1425575 h 1459749"/>
                  <a:gd name="connsiteX58" fmla="*/ 338931 w 1764799"/>
                  <a:gd name="connsiteY58" fmla="*/ 1429545 h 1459749"/>
                  <a:gd name="connsiteX59" fmla="*/ 368300 w 1764799"/>
                  <a:gd name="connsiteY59" fmla="*/ 1430338 h 1459749"/>
                  <a:gd name="connsiteX60" fmla="*/ 402430 w 1764799"/>
                  <a:gd name="connsiteY60" fmla="*/ 1431925 h 1459749"/>
                  <a:gd name="connsiteX61" fmla="*/ 433387 w 1764799"/>
                  <a:gd name="connsiteY61" fmla="*/ 1433513 h 1459749"/>
                  <a:gd name="connsiteX62" fmla="*/ 515143 w 1764799"/>
                  <a:gd name="connsiteY62" fmla="*/ 1431926 h 1459749"/>
                  <a:gd name="connsiteX63" fmla="*/ 597693 w 1764799"/>
                  <a:gd name="connsiteY63" fmla="*/ 1433513 h 1459749"/>
                  <a:gd name="connsiteX64" fmla="*/ 661193 w 1764799"/>
                  <a:gd name="connsiteY64" fmla="*/ 1437482 h 1459749"/>
                  <a:gd name="connsiteX65" fmla="*/ 767556 w 1764799"/>
                  <a:gd name="connsiteY65" fmla="*/ 1438276 h 1459749"/>
                  <a:gd name="connsiteX66" fmla="*/ 854075 w 1764799"/>
                  <a:gd name="connsiteY66" fmla="*/ 1443832 h 1459749"/>
                  <a:gd name="connsiteX67" fmla="*/ 897731 w 1764799"/>
                  <a:gd name="connsiteY67" fmla="*/ 1450181 h 1459749"/>
                  <a:gd name="connsiteX68" fmla="*/ 915987 w 1764799"/>
                  <a:gd name="connsiteY68" fmla="*/ 1443038 h 1459749"/>
                  <a:gd name="connsiteX69" fmla="*/ 965200 w 1764799"/>
                  <a:gd name="connsiteY69" fmla="*/ 1441450 h 1459749"/>
                  <a:gd name="connsiteX70" fmla="*/ 966787 w 1764799"/>
                  <a:gd name="connsiteY70" fmla="*/ 1454944 h 1459749"/>
                  <a:gd name="connsiteX71" fmla="*/ 1067593 w 1764799"/>
                  <a:gd name="connsiteY71" fmla="*/ 1451770 h 1459749"/>
                  <a:gd name="connsiteX72" fmla="*/ 1096169 w 1764799"/>
                  <a:gd name="connsiteY72" fmla="*/ 1455738 h 1459749"/>
                  <a:gd name="connsiteX73" fmla="*/ 1118394 w 1764799"/>
                  <a:gd name="connsiteY73" fmla="*/ 1449387 h 1459749"/>
                  <a:gd name="connsiteX74" fmla="*/ 1222376 w 1764799"/>
                  <a:gd name="connsiteY74" fmla="*/ 1446213 h 1459749"/>
                  <a:gd name="connsiteX75" fmla="*/ 1280319 w 1764799"/>
                  <a:gd name="connsiteY75" fmla="*/ 1450182 h 1459749"/>
                  <a:gd name="connsiteX76" fmla="*/ 1290638 w 1764799"/>
                  <a:gd name="connsiteY76" fmla="*/ 1447007 h 1459749"/>
                  <a:gd name="connsiteX77" fmla="*/ 1323181 w 1764799"/>
                  <a:gd name="connsiteY77" fmla="*/ 1447800 h 1459749"/>
                  <a:gd name="connsiteX78" fmla="*/ 1412081 w 1764799"/>
                  <a:gd name="connsiteY78" fmla="*/ 1459707 h 1459749"/>
                  <a:gd name="connsiteX79" fmla="*/ 1450181 w 1764799"/>
                  <a:gd name="connsiteY79" fmla="*/ 1457325 h 1459749"/>
                  <a:gd name="connsiteX80" fmla="*/ 1528762 w 1764799"/>
                  <a:gd name="connsiteY80" fmla="*/ 1454944 h 1459749"/>
                  <a:gd name="connsiteX81" fmla="*/ 1576387 w 1764799"/>
                  <a:gd name="connsiteY81" fmla="*/ 1450182 h 1459749"/>
                  <a:gd name="connsiteX82" fmla="*/ 1704975 w 1764799"/>
                  <a:gd name="connsiteY82" fmla="*/ 1452563 h 1459749"/>
                  <a:gd name="connsiteX83" fmla="*/ 1724025 w 1764799"/>
                  <a:gd name="connsiteY83" fmla="*/ 1454944 h 1459749"/>
                  <a:gd name="connsiteX84" fmla="*/ 1745456 w 1764799"/>
                  <a:gd name="connsiteY84" fmla="*/ 1457325 h 1459749"/>
                  <a:gd name="connsiteX85" fmla="*/ 1764506 w 1764799"/>
                  <a:gd name="connsiteY85" fmla="*/ 1452563 h 1459749"/>
                  <a:gd name="connsiteX86" fmla="*/ 1764506 w 1764799"/>
                  <a:gd name="connsiteY86" fmla="*/ 1450182 h 1459749"/>
                  <a:gd name="connsiteX0" fmla="*/ 0 w 1764799"/>
                  <a:gd name="connsiteY0" fmla="*/ 0 h 1459749"/>
                  <a:gd name="connsiteX1" fmla="*/ 9525 w 1764799"/>
                  <a:gd name="connsiteY1" fmla="*/ 66675 h 1459749"/>
                  <a:gd name="connsiteX2" fmla="*/ 9525 w 1764799"/>
                  <a:gd name="connsiteY2" fmla="*/ 178594 h 1459749"/>
                  <a:gd name="connsiteX3" fmla="*/ 8731 w 1764799"/>
                  <a:gd name="connsiteY3" fmla="*/ 119063 h 1459749"/>
                  <a:gd name="connsiteX4" fmla="*/ 16668 w 1764799"/>
                  <a:gd name="connsiteY4" fmla="*/ 247650 h 1459749"/>
                  <a:gd name="connsiteX5" fmla="*/ 19050 w 1764799"/>
                  <a:gd name="connsiteY5" fmla="*/ 276225 h 1459749"/>
                  <a:gd name="connsiteX6" fmla="*/ 26193 w 1764799"/>
                  <a:gd name="connsiteY6" fmla="*/ 321469 h 1459749"/>
                  <a:gd name="connsiteX7" fmla="*/ 28575 w 1764799"/>
                  <a:gd name="connsiteY7" fmla="*/ 338138 h 1459749"/>
                  <a:gd name="connsiteX8" fmla="*/ 30956 w 1764799"/>
                  <a:gd name="connsiteY8" fmla="*/ 366713 h 1459749"/>
                  <a:gd name="connsiteX9" fmla="*/ 33337 w 1764799"/>
                  <a:gd name="connsiteY9" fmla="*/ 378619 h 1459749"/>
                  <a:gd name="connsiteX10" fmla="*/ 35718 w 1764799"/>
                  <a:gd name="connsiteY10" fmla="*/ 392907 h 1459749"/>
                  <a:gd name="connsiteX11" fmla="*/ 38100 w 1764799"/>
                  <a:gd name="connsiteY11" fmla="*/ 459582 h 1459749"/>
                  <a:gd name="connsiteX12" fmla="*/ 42862 w 1764799"/>
                  <a:gd name="connsiteY12" fmla="*/ 473869 h 1459749"/>
                  <a:gd name="connsiteX13" fmla="*/ 45243 w 1764799"/>
                  <a:gd name="connsiteY13" fmla="*/ 490538 h 1459749"/>
                  <a:gd name="connsiteX14" fmla="*/ 47625 w 1764799"/>
                  <a:gd name="connsiteY14" fmla="*/ 550069 h 1459749"/>
                  <a:gd name="connsiteX15" fmla="*/ 50006 w 1764799"/>
                  <a:gd name="connsiteY15" fmla="*/ 571500 h 1459749"/>
                  <a:gd name="connsiteX16" fmla="*/ 52387 w 1764799"/>
                  <a:gd name="connsiteY16" fmla="*/ 611982 h 1459749"/>
                  <a:gd name="connsiteX17" fmla="*/ 57150 w 1764799"/>
                  <a:gd name="connsiteY17" fmla="*/ 669132 h 1459749"/>
                  <a:gd name="connsiteX18" fmla="*/ 61912 w 1764799"/>
                  <a:gd name="connsiteY18" fmla="*/ 685800 h 1459749"/>
                  <a:gd name="connsiteX19" fmla="*/ 72231 w 1764799"/>
                  <a:gd name="connsiteY19" fmla="*/ 764382 h 1459749"/>
                  <a:gd name="connsiteX20" fmla="*/ 79375 w 1764799"/>
                  <a:gd name="connsiteY20" fmla="*/ 788988 h 1459749"/>
                  <a:gd name="connsiteX21" fmla="*/ 78581 w 1764799"/>
                  <a:gd name="connsiteY21" fmla="*/ 814388 h 1459749"/>
                  <a:gd name="connsiteX22" fmla="*/ 76994 w 1764799"/>
                  <a:gd name="connsiteY22" fmla="*/ 822325 h 1459749"/>
                  <a:gd name="connsiteX23" fmla="*/ 78581 w 1764799"/>
                  <a:gd name="connsiteY23" fmla="*/ 835026 h 1459749"/>
                  <a:gd name="connsiteX24" fmla="*/ 81756 w 1764799"/>
                  <a:gd name="connsiteY24" fmla="*/ 850107 h 1459749"/>
                  <a:gd name="connsiteX25" fmla="*/ 76200 w 1764799"/>
                  <a:gd name="connsiteY25" fmla="*/ 866775 h 1459749"/>
                  <a:gd name="connsiteX26" fmla="*/ 92868 w 1764799"/>
                  <a:gd name="connsiteY26" fmla="*/ 873919 h 1459749"/>
                  <a:gd name="connsiteX27" fmla="*/ 88106 w 1764799"/>
                  <a:gd name="connsiteY27" fmla="*/ 881063 h 1459749"/>
                  <a:gd name="connsiteX28" fmla="*/ 87312 w 1764799"/>
                  <a:gd name="connsiteY28" fmla="*/ 915195 h 1459749"/>
                  <a:gd name="connsiteX29" fmla="*/ 92075 w 1764799"/>
                  <a:gd name="connsiteY29" fmla="*/ 927894 h 1459749"/>
                  <a:gd name="connsiteX30" fmla="*/ 97631 w 1764799"/>
                  <a:gd name="connsiteY30" fmla="*/ 990600 h 1459749"/>
                  <a:gd name="connsiteX31" fmla="*/ 102393 w 1764799"/>
                  <a:gd name="connsiteY31" fmla="*/ 1019175 h 1459749"/>
                  <a:gd name="connsiteX32" fmla="*/ 104775 w 1764799"/>
                  <a:gd name="connsiteY32" fmla="*/ 1081088 h 1459749"/>
                  <a:gd name="connsiteX33" fmla="*/ 109537 w 1764799"/>
                  <a:gd name="connsiteY33" fmla="*/ 1088232 h 1459749"/>
                  <a:gd name="connsiteX34" fmla="*/ 119856 w 1764799"/>
                  <a:gd name="connsiteY34" fmla="*/ 1100138 h 1459749"/>
                  <a:gd name="connsiteX35" fmla="*/ 127793 w 1764799"/>
                  <a:gd name="connsiteY35" fmla="*/ 1144587 h 1459749"/>
                  <a:gd name="connsiteX36" fmla="*/ 133350 w 1764799"/>
                  <a:gd name="connsiteY36" fmla="*/ 1178719 h 1459749"/>
                  <a:gd name="connsiteX37" fmla="*/ 135731 w 1764799"/>
                  <a:gd name="connsiteY37" fmla="*/ 1185863 h 1459749"/>
                  <a:gd name="connsiteX38" fmla="*/ 140493 w 1764799"/>
                  <a:gd name="connsiteY38" fmla="*/ 1204913 h 1459749"/>
                  <a:gd name="connsiteX39" fmla="*/ 145256 w 1764799"/>
                  <a:gd name="connsiteY39" fmla="*/ 1226344 h 1459749"/>
                  <a:gd name="connsiteX40" fmla="*/ 152400 w 1764799"/>
                  <a:gd name="connsiteY40" fmla="*/ 1250157 h 1459749"/>
                  <a:gd name="connsiteX41" fmla="*/ 154781 w 1764799"/>
                  <a:gd name="connsiteY41" fmla="*/ 1264444 h 1459749"/>
                  <a:gd name="connsiteX42" fmla="*/ 157162 w 1764799"/>
                  <a:gd name="connsiteY42" fmla="*/ 1285875 h 1459749"/>
                  <a:gd name="connsiteX43" fmla="*/ 166687 w 1764799"/>
                  <a:gd name="connsiteY43" fmla="*/ 1300163 h 1459749"/>
                  <a:gd name="connsiteX44" fmla="*/ 171450 w 1764799"/>
                  <a:gd name="connsiteY44" fmla="*/ 1309688 h 1459749"/>
                  <a:gd name="connsiteX45" fmla="*/ 180975 w 1764799"/>
                  <a:gd name="connsiteY45" fmla="*/ 1323975 h 1459749"/>
                  <a:gd name="connsiteX46" fmla="*/ 185737 w 1764799"/>
                  <a:gd name="connsiteY46" fmla="*/ 1340644 h 1459749"/>
                  <a:gd name="connsiteX47" fmla="*/ 190500 w 1764799"/>
                  <a:gd name="connsiteY47" fmla="*/ 1350169 h 1459749"/>
                  <a:gd name="connsiteX48" fmla="*/ 195262 w 1764799"/>
                  <a:gd name="connsiteY48" fmla="*/ 1357313 h 1459749"/>
                  <a:gd name="connsiteX49" fmla="*/ 202406 w 1764799"/>
                  <a:gd name="connsiteY49" fmla="*/ 1359694 h 1459749"/>
                  <a:gd name="connsiteX50" fmla="*/ 211931 w 1764799"/>
                  <a:gd name="connsiteY50" fmla="*/ 1376363 h 1459749"/>
                  <a:gd name="connsiteX51" fmla="*/ 219075 w 1764799"/>
                  <a:gd name="connsiteY51" fmla="*/ 1381125 h 1459749"/>
                  <a:gd name="connsiteX52" fmla="*/ 221456 w 1764799"/>
                  <a:gd name="connsiteY52" fmla="*/ 1388269 h 1459749"/>
                  <a:gd name="connsiteX53" fmla="*/ 233362 w 1764799"/>
                  <a:gd name="connsiteY53" fmla="*/ 1402557 h 1459749"/>
                  <a:gd name="connsiteX54" fmla="*/ 235743 w 1764799"/>
                  <a:gd name="connsiteY54" fmla="*/ 1409700 h 1459749"/>
                  <a:gd name="connsiteX55" fmla="*/ 261937 w 1764799"/>
                  <a:gd name="connsiteY55" fmla="*/ 1421607 h 1459749"/>
                  <a:gd name="connsiteX56" fmla="*/ 294481 w 1764799"/>
                  <a:gd name="connsiteY56" fmla="*/ 1428751 h 1459749"/>
                  <a:gd name="connsiteX57" fmla="*/ 303212 w 1764799"/>
                  <a:gd name="connsiteY57" fmla="*/ 1425575 h 1459749"/>
                  <a:gd name="connsiteX58" fmla="*/ 338931 w 1764799"/>
                  <a:gd name="connsiteY58" fmla="*/ 1429545 h 1459749"/>
                  <a:gd name="connsiteX59" fmla="*/ 368300 w 1764799"/>
                  <a:gd name="connsiteY59" fmla="*/ 1430338 h 1459749"/>
                  <a:gd name="connsiteX60" fmla="*/ 402430 w 1764799"/>
                  <a:gd name="connsiteY60" fmla="*/ 1431925 h 1459749"/>
                  <a:gd name="connsiteX61" fmla="*/ 433387 w 1764799"/>
                  <a:gd name="connsiteY61" fmla="*/ 1433513 h 1459749"/>
                  <a:gd name="connsiteX62" fmla="*/ 515143 w 1764799"/>
                  <a:gd name="connsiteY62" fmla="*/ 1431926 h 1459749"/>
                  <a:gd name="connsiteX63" fmla="*/ 597693 w 1764799"/>
                  <a:gd name="connsiteY63" fmla="*/ 1433513 h 1459749"/>
                  <a:gd name="connsiteX64" fmla="*/ 661193 w 1764799"/>
                  <a:gd name="connsiteY64" fmla="*/ 1437482 h 1459749"/>
                  <a:gd name="connsiteX65" fmla="*/ 767556 w 1764799"/>
                  <a:gd name="connsiteY65" fmla="*/ 1438276 h 1459749"/>
                  <a:gd name="connsiteX66" fmla="*/ 854075 w 1764799"/>
                  <a:gd name="connsiteY66" fmla="*/ 1443832 h 1459749"/>
                  <a:gd name="connsiteX67" fmla="*/ 897731 w 1764799"/>
                  <a:gd name="connsiteY67" fmla="*/ 1450181 h 1459749"/>
                  <a:gd name="connsiteX68" fmla="*/ 915987 w 1764799"/>
                  <a:gd name="connsiteY68" fmla="*/ 1443038 h 1459749"/>
                  <a:gd name="connsiteX69" fmla="*/ 969962 w 1764799"/>
                  <a:gd name="connsiteY69" fmla="*/ 1449387 h 1459749"/>
                  <a:gd name="connsiteX70" fmla="*/ 966787 w 1764799"/>
                  <a:gd name="connsiteY70" fmla="*/ 1454944 h 1459749"/>
                  <a:gd name="connsiteX71" fmla="*/ 1067593 w 1764799"/>
                  <a:gd name="connsiteY71" fmla="*/ 1451770 h 1459749"/>
                  <a:gd name="connsiteX72" fmla="*/ 1096169 w 1764799"/>
                  <a:gd name="connsiteY72" fmla="*/ 1455738 h 1459749"/>
                  <a:gd name="connsiteX73" fmla="*/ 1118394 w 1764799"/>
                  <a:gd name="connsiteY73" fmla="*/ 1449387 h 1459749"/>
                  <a:gd name="connsiteX74" fmla="*/ 1222376 w 1764799"/>
                  <a:gd name="connsiteY74" fmla="*/ 1446213 h 1459749"/>
                  <a:gd name="connsiteX75" fmla="*/ 1280319 w 1764799"/>
                  <a:gd name="connsiteY75" fmla="*/ 1450182 h 1459749"/>
                  <a:gd name="connsiteX76" fmla="*/ 1290638 w 1764799"/>
                  <a:gd name="connsiteY76" fmla="*/ 1447007 h 1459749"/>
                  <a:gd name="connsiteX77" fmla="*/ 1323181 w 1764799"/>
                  <a:gd name="connsiteY77" fmla="*/ 1447800 h 1459749"/>
                  <a:gd name="connsiteX78" fmla="*/ 1412081 w 1764799"/>
                  <a:gd name="connsiteY78" fmla="*/ 1459707 h 1459749"/>
                  <a:gd name="connsiteX79" fmla="*/ 1450181 w 1764799"/>
                  <a:gd name="connsiteY79" fmla="*/ 1457325 h 1459749"/>
                  <a:gd name="connsiteX80" fmla="*/ 1528762 w 1764799"/>
                  <a:gd name="connsiteY80" fmla="*/ 1454944 h 1459749"/>
                  <a:gd name="connsiteX81" fmla="*/ 1576387 w 1764799"/>
                  <a:gd name="connsiteY81" fmla="*/ 1450182 h 1459749"/>
                  <a:gd name="connsiteX82" fmla="*/ 1704975 w 1764799"/>
                  <a:gd name="connsiteY82" fmla="*/ 1452563 h 1459749"/>
                  <a:gd name="connsiteX83" fmla="*/ 1724025 w 1764799"/>
                  <a:gd name="connsiteY83" fmla="*/ 1454944 h 1459749"/>
                  <a:gd name="connsiteX84" fmla="*/ 1745456 w 1764799"/>
                  <a:gd name="connsiteY84" fmla="*/ 1457325 h 1459749"/>
                  <a:gd name="connsiteX85" fmla="*/ 1764506 w 1764799"/>
                  <a:gd name="connsiteY85" fmla="*/ 1452563 h 1459749"/>
                  <a:gd name="connsiteX86" fmla="*/ 1764506 w 1764799"/>
                  <a:gd name="connsiteY86" fmla="*/ 1450182 h 1459749"/>
                  <a:gd name="connsiteX0" fmla="*/ 0 w 1764799"/>
                  <a:gd name="connsiteY0" fmla="*/ 0 h 1459749"/>
                  <a:gd name="connsiteX1" fmla="*/ 9525 w 1764799"/>
                  <a:gd name="connsiteY1" fmla="*/ 66675 h 1459749"/>
                  <a:gd name="connsiteX2" fmla="*/ 9525 w 1764799"/>
                  <a:gd name="connsiteY2" fmla="*/ 178594 h 1459749"/>
                  <a:gd name="connsiteX3" fmla="*/ 8731 w 1764799"/>
                  <a:gd name="connsiteY3" fmla="*/ 119063 h 1459749"/>
                  <a:gd name="connsiteX4" fmla="*/ 16668 w 1764799"/>
                  <a:gd name="connsiteY4" fmla="*/ 247650 h 1459749"/>
                  <a:gd name="connsiteX5" fmla="*/ 19050 w 1764799"/>
                  <a:gd name="connsiteY5" fmla="*/ 276225 h 1459749"/>
                  <a:gd name="connsiteX6" fmla="*/ 26193 w 1764799"/>
                  <a:gd name="connsiteY6" fmla="*/ 321469 h 1459749"/>
                  <a:gd name="connsiteX7" fmla="*/ 28575 w 1764799"/>
                  <a:gd name="connsiteY7" fmla="*/ 338138 h 1459749"/>
                  <a:gd name="connsiteX8" fmla="*/ 30956 w 1764799"/>
                  <a:gd name="connsiteY8" fmla="*/ 366713 h 1459749"/>
                  <a:gd name="connsiteX9" fmla="*/ 33337 w 1764799"/>
                  <a:gd name="connsiteY9" fmla="*/ 378619 h 1459749"/>
                  <a:gd name="connsiteX10" fmla="*/ 35718 w 1764799"/>
                  <a:gd name="connsiteY10" fmla="*/ 392907 h 1459749"/>
                  <a:gd name="connsiteX11" fmla="*/ 38100 w 1764799"/>
                  <a:gd name="connsiteY11" fmla="*/ 459582 h 1459749"/>
                  <a:gd name="connsiteX12" fmla="*/ 42862 w 1764799"/>
                  <a:gd name="connsiteY12" fmla="*/ 473869 h 1459749"/>
                  <a:gd name="connsiteX13" fmla="*/ 45243 w 1764799"/>
                  <a:gd name="connsiteY13" fmla="*/ 490538 h 1459749"/>
                  <a:gd name="connsiteX14" fmla="*/ 47625 w 1764799"/>
                  <a:gd name="connsiteY14" fmla="*/ 550069 h 1459749"/>
                  <a:gd name="connsiteX15" fmla="*/ 50006 w 1764799"/>
                  <a:gd name="connsiteY15" fmla="*/ 571500 h 1459749"/>
                  <a:gd name="connsiteX16" fmla="*/ 52387 w 1764799"/>
                  <a:gd name="connsiteY16" fmla="*/ 611982 h 1459749"/>
                  <a:gd name="connsiteX17" fmla="*/ 57150 w 1764799"/>
                  <a:gd name="connsiteY17" fmla="*/ 669132 h 1459749"/>
                  <a:gd name="connsiteX18" fmla="*/ 61912 w 1764799"/>
                  <a:gd name="connsiteY18" fmla="*/ 685800 h 1459749"/>
                  <a:gd name="connsiteX19" fmla="*/ 72231 w 1764799"/>
                  <a:gd name="connsiteY19" fmla="*/ 764382 h 1459749"/>
                  <a:gd name="connsiteX20" fmla="*/ 79375 w 1764799"/>
                  <a:gd name="connsiteY20" fmla="*/ 788988 h 1459749"/>
                  <a:gd name="connsiteX21" fmla="*/ 78581 w 1764799"/>
                  <a:gd name="connsiteY21" fmla="*/ 814388 h 1459749"/>
                  <a:gd name="connsiteX22" fmla="*/ 76994 w 1764799"/>
                  <a:gd name="connsiteY22" fmla="*/ 822325 h 1459749"/>
                  <a:gd name="connsiteX23" fmla="*/ 78581 w 1764799"/>
                  <a:gd name="connsiteY23" fmla="*/ 835026 h 1459749"/>
                  <a:gd name="connsiteX24" fmla="*/ 81756 w 1764799"/>
                  <a:gd name="connsiteY24" fmla="*/ 850107 h 1459749"/>
                  <a:gd name="connsiteX25" fmla="*/ 76200 w 1764799"/>
                  <a:gd name="connsiteY25" fmla="*/ 866775 h 1459749"/>
                  <a:gd name="connsiteX26" fmla="*/ 92868 w 1764799"/>
                  <a:gd name="connsiteY26" fmla="*/ 873919 h 1459749"/>
                  <a:gd name="connsiteX27" fmla="*/ 88106 w 1764799"/>
                  <a:gd name="connsiteY27" fmla="*/ 881063 h 1459749"/>
                  <a:gd name="connsiteX28" fmla="*/ 87312 w 1764799"/>
                  <a:gd name="connsiteY28" fmla="*/ 915195 h 1459749"/>
                  <a:gd name="connsiteX29" fmla="*/ 92075 w 1764799"/>
                  <a:gd name="connsiteY29" fmla="*/ 927894 h 1459749"/>
                  <a:gd name="connsiteX30" fmla="*/ 97631 w 1764799"/>
                  <a:gd name="connsiteY30" fmla="*/ 990600 h 1459749"/>
                  <a:gd name="connsiteX31" fmla="*/ 102393 w 1764799"/>
                  <a:gd name="connsiteY31" fmla="*/ 1019175 h 1459749"/>
                  <a:gd name="connsiteX32" fmla="*/ 104775 w 1764799"/>
                  <a:gd name="connsiteY32" fmla="*/ 1081088 h 1459749"/>
                  <a:gd name="connsiteX33" fmla="*/ 109537 w 1764799"/>
                  <a:gd name="connsiteY33" fmla="*/ 1088232 h 1459749"/>
                  <a:gd name="connsiteX34" fmla="*/ 119856 w 1764799"/>
                  <a:gd name="connsiteY34" fmla="*/ 1100138 h 1459749"/>
                  <a:gd name="connsiteX35" fmla="*/ 127793 w 1764799"/>
                  <a:gd name="connsiteY35" fmla="*/ 1144587 h 1459749"/>
                  <a:gd name="connsiteX36" fmla="*/ 133350 w 1764799"/>
                  <a:gd name="connsiteY36" fmla="*/ 1178719 h 1459749"/>
                  <a:gd name="connsiteX37" fmla="*/ 135731 w 1764799"/>
                  <a:gd name="connsiteY37" fmla="*/ 1185863 h 1459749"/>
                  <a:gd name="connsiteX38" fmla="*/ 140493 w 1764799"/>
                  <a:gd name="connsiteY38" fmla="*/ 1204913 h 1459749"/>
                  <a:gd name="connsiteX39" fmla="*/ 145256 w 1764799"/>
                  <a:gd name="connsiteY39" fmla="*/ 1226344 h 1459749"/>
                  <a:gd name="connsiteX40" fmla="*/ 152400 w 1764799"/>
                  <a:gd name="connsiteY40" fmla="*/ 1250157 h 1459749"/>
                  <a:gd name="connsiteX41" fmla="*/ 154781 w 1764799"/>
                  <a:gd name="connsiteY41" fmla="*/ 1264444 h 1459749"/>
                  <a:gd name="connsiteX42" fmla="*/ 157162 w 1764799"/>
                  <a:gd name="connsiteY42" fmla="*/ 1285875 h 1459749"/>
                  <a:gd name="connsiteX43" fmla="*/ 166687 w 1764799"/>
                  <a:gd name="connsiteY43" fmla="*/ 1300163 h 1459749"/>
                  <a:gd name="connsiteX44" fmla="*/ 171450 w 1764799"/>
                  <a:gd name="connsiteY44" fmla="*/ 1309688 h 1459749"/>
                  <a:gd name="connsiteX45" fmla="*/ 180975 w 1764799"/>
                  <a:gd name="connsiteY45" fmla="*/ 1323975 h 1459749"/>
                  <a:gd name="connsiteX46" fmla="*/ 185737 w 1764799"/>
                  <a:gd name="connsiteY46" fmla="*/ 1340644 h 1459749"/>
                  <a:gd name="connsiteX47" fmla="*/ 190500 w 1764799"/>
                  <a:gd name="connsiteY47" fmla="*/ 1350169 h 1459749"/>
                  <a:gd name="connsiteX48" fmla="*/ 195262 w 1764799"/>
                  <a:gd name="connsiteY48" fmla="*/ 1357313 h 1459749"/>
                  <a:gd name="connsiteX49" fmla="*/ 202406 w 1764799"/>
                  <a:gd name="connsiteY49" fmla="*/ 1359694 h 1459749"/>
                  <a:gd name="connsiteX50" fmla="*/ 211931 w 1764799"/>
                  <a:gd name="connsiteY50" fmla="*/ 1376363 h 1459749"/>
                  <a:gd name="connsiteX51" fmla="*/ 219075 w 1764799"/>
                  <a:gd name="connsiteY51" fmla="*/ 1381125 h 1459749"/>
                  <a:gd name="connsiteX52" fmla="*/ 221456 w 1764799"/>
                  <a:gd name="connsiteY52" fmla="*/ 1388269 h 1459749"/>
                  <a:gd name="connsiteX53" fmla="*/ 233362 w 1764799"/>
                  <a:gd name="connsiteY53" fmla="*/ 1402557 h 1459749"/>
                  <a:gd name="connsiteX54" fmla="*/ 235743 w 1764799"/>
                  <a:gd name="connsiteY54" fmla="*/ 1409700 h 1459749"/>
                  <a:gd name="connsiteX55" fmla="*/ 261937 w 1764799"/>
                  <a:gd name="connsiteY55" fmla="*/ 1421607 h 1459749"/>
                  <a:gd name="connsiteX56" fmla="*/ 294481 w 1764799"/>
                  <a:gd name="connsiteY56" fmla="*/ 1428751 h 1459749"/>
                  <a:gd name="connsiteX57" fmla="*/ 303212 w 1764799"/>
                  <a:gd name="connsiteY57" fmla="*/ 1425575 h 1459749"/>
                  <a:gd name="connsiteX58" fmla="*/ 338931 w 1764799"/>
                  <a:gd name="connsiteY58" fmla="*/ 1429545 h 1459749"/>
                  <a:gd name="connsiteX59" fmla="*/ 368300 w 1764799"/>
                  <a:gd name="connsiteY59" fmla="*/ 1430338 h 1459749"/>
                  <a:gd name="connsiteX60" fmla="*/ 402430 w 1764799"/>
                  <a:gd name="connsiteY60" fmla="*/ 1431925 h 1459749"/>
                  <a:gd name="connsiteX61" fmla="*/ 433387 w 1764799"/>
                  <a:gd name="connsiteY61" fmla="*/ 1433513 h 1459749"/>
                  <a:gd name="connsiteX62" fmla="*/ 515143 w 1764799"/>
                  <a:gd name="connsiteY62" fmla="*/ 1431926 h 1459749"/>
                  <a:gd name="connsiteX63" fmla="*/ 597693 w 1764799"/>
                  <a:gd name="connsiteY63" fmla="*/ 1433513 h 1459749"/>
                  <a:gd name="connsiteX64" fmla="*/ 661193 w 1764799"/>
                  <a:gd name="connsiteY64" fmla="*/ 1437482 h 1459749"/>
                  <a:gd name="connsiteX65" fmla="*/ 767556 w 1764799"/>
                  <a:gd name="connsiteY65" fmla="*/ 1438276 h 1459749"/>
                  <a:gd name="connsiteX66" fmla="*/ 854075 w 1764799"/>
                  <a:gd name="connsiteY66" fmla="*/ 1443832 h 1459749"/>
                  <a:gd name="connsiteX67" fmla="*/ 897731 w 1764799"/>
                  <a:gd name="connsiteY67" fmla="*/ 1450181 h 1459749"/>
                  <a:gd name="connsiteX68" fmla="*/ 923925 w 1764799"/>
                  <a:gd name="connsiteY68" fmla="*/ 1450976 h 1459749"/>
                  <a:gd name="connsiteX69" fmla="*/ 969962 w 1764799"/>
                  <a:gd name="connsiteY69" fmla="*/ 1449387 h 1459749"/>
                  <a:gd name="connsiteX70" fmla="*/ 966787 w 1764799"/>
                  <a:gd name="connsiteY70" fmla="*/ 1454944 h 1459749"/>
                  <a:gd name="connsiteX71" fmla="*/ 1067593 w 1764799"/>
                  <a:gd name="connsiteY71" fmla="*/ 1451770 h 1459749"/>
                  <a:gd name="connsiteX72" fmla="*/ 1096169 w 1764799"/>
                  <a:gd name="connsiteY72" fmla="*/ 1455738 h 1459749"/>
                  <a:gd name="connsiteX73" fmla="*/ 1118394 w 1764799"/>
                  <a:gd name="connsiteY73" fmla="*/ 1449387 h 1459749"/>
                  <a:gd name="connsiteX74" fmla="*/ 1222376 w 1764799"/>
                  <a:gd name="connsiteY74" fmla="*/ 1446213 h 1459749"/>
                  <a:gd name="connsiteX75" fmla="*/ 1280319 w 1764799"/>
                  <a:gd name="connsiteY75" fmla="*/ 1450182 h 1459749"/>
                  <a:gd name="connsiteX76" fmla="*/ 1290638 w 1764799"/>
                  <a:gd name="connsiteY76" fmla="*/ 1447007 h 1459749"/>
                  <a:gd name="connsiteX77" fmla="*/ 1323181 w 1764799"/>
                  <a:gd name="connsiteY77" fmla="*/ 1447800 h 1459749"/>
                  <a:gd name="connsiteX78" fmla="*/ 1412081 w 1764799"/>
                  <a:gd name="connsiteY78" fmla="*/ 1459707 h 1459749"/>
                  <a:gd name="connsiteX79" fmla="*/ 1450181 w 1764799"/>
                  <a:gd name="connsiteY79" fmla="*/ 1457325 h 1459749"/>
                  <a:gd name="connsiteX80" fmla="*/ 1528762 w 1764799"/>
                  <a:gd name="connsiteY80" fmla="*/ 1454944 h 1459749"/>
                  <a:gd name="connsiteX81" fmla="*/ 1576387 w 1764799"/>
                  <a:gd name="connsiteY81" fmla="*/ 1450182 h 1459749"/>
                  <a:gd name="connsiteX82" fmla="*/ 1704975 w 1764799"/>
                  <a:gd name="connsiteY82" fmla="*/ 1452563 h 1459749"/>
                  <a:gd name="connsiteX83" fmla="*/ 1724025 w 1764799"/>
                  <a:gd name="connsiteY83" fmla="*/ 1454944 h 1459749"/>
                  <a:gd name="connsiteX84" fmla="*/ 1745456 w 1764799"/>
                  <a:gd name="connsiteY84" fmla="*/ 1457325 h 1459749"/>
                  <a:gd name="connsiteX85" fmla="*/ 1764506 w 1764799"/>
                  <a:gd name="connsiteY85" fmla="*/ 1452563 h 1459749"/>
                  <a:gd name="connsiteX86" fmla="*/ 1764506 w 1764799"/>
                  <a:gd name="connsiteY86" fmla="*/ 1450182 h 1459749"/>
                  <a:gd name="connsiteX0" fmla="*/ 0 w 1764799"/>
                  <a:gd name="connsiteY0" fmla="*/ 0 h 1459749"/>
                  <a:gd name="connsiteX1" fmla="*/ 9525 w 1764799"/>
                  <a:gd name="connsiteY1" fmla="*/ 66675 h 1459749"/>
                  <a:gd name="connsiteX2" fmla="*/ 9525 w 1764799"/>
                  <a:gd name="connsiteY2" fmla="*/ 178594 h 1459749"/>
                  <a:gd name="connsiteX3" fmla="*/ 8731 w 1764799"/>
                  <a:gd name="connsiteY3" fmla="*/ 119063 h 1459749"/>
                  <a:gd name="connsiteX4" fmla="*/ 16668 w 1764799"/>
                  <a:gd name="connsiteY4" fmla="*/ 247650 h 1459749"/>
                  <a:gd name="connsiteX5" fmla="*/ 19050 w 1764799"/>
                  <a:gd name="connsiteY5" fmla="*/ 276225 h 1459749"/>
                  <a:gd name="connsiteX6" fmla="*/ 26193 w 1764799"/>
                  <a:gd name="connsiteY6" fmla="*/ 321469 h 1459749"/>
                  <a:gd name="connsiteX7" fmla="*/ 28575 w 1764799"/>
                  <a:gd name="connsiteY7" fmla="*/ 338138 h 1459749"/>
                  <a:gd name="connsiteX8" fmla="*/ 30956 w 1764799"/>
                  <a:gd name="connsiteY8" fmla="*/ 366713 h 1459749"/>
                  <a:gd name="connsiteX9" fmla="*/ 33337 w 1764799"/>
                  <a:gd name="connsiteY9" fmla="*/ 378619 h 1459749"/>
                  <a:gd name="connsiteX10" fmla="*/ 35718 w 1764799"/>
                  <a:gd name="connsiteY10" fmla="*/ 392907 h 1459749"/>
                  <a:gd name="connsiteX11" fmla="*/ 38100 w 1764799"/>
                  <a:gd name="connsiteY11" fmla="*/ 459582 h 1459749"/>
                  <a:gd name="connsiteX12" fmla="*/ 42862 w 1764799"/>
                  <a:gd name="connsiteY12" fmla="*/ 473869 h 1459749"/>
                  <a:gd name="connsiteX13" fmla="*/ 45243 w 1764799"/>
                  <a:gd name="connsiteY13" fmla="*/ 490538 h 1459749"/>
                  <a:gd name="connsiteX14" fmla="*/ 47625 w 1764799"/>
                  <a:gd name="connsiteY14" fmla="*/ 550069 h 1459749"/>
                  <a:gd name="connsiteX15" fmla="*/ 50006 w 1764799"/>
                  <a:gd name="connsiteY15" fmla="*/ 571500 h 1459749"/>
                  <a:gd name="connsiteX16" fmla="*/ 52387 w 1764799"/>
                  <a:gd name="connsiteY16" fmla="*/ 611982 h 1459749"/>
                  <a:gd name="connsiteX17" fmla="*/ 57150 w 1764799"/>
                  <a:gd name="connsiteY17" fmla="*/ 669132 h 1459749"/>
                  <a:gd name="connsiteX18" fmla="*/ 61912 w 1764799"/>
                  <a:gd name="connsiteY18" fmla="*/ 685800 h 1459749"/>
                  <a:gd name="connsiteX19" fmla="*/ 72231 w 1764799"/>
                  <a:gd name="connsiteY19" fmla="*/ 764382 h 1459749"/>
                  <a:gd name="connsiteX20" fmla="*/ 79375 w 1764799"/>
                  <a:gd name="connsiteY20" fmla="*/ 788988 h 1459749"/>
                  <a:gd name="connsiteX21" fmla="*/ 78581 w 1764799"/>
                  <a:gd name="connsiteY21" fmla="*/ 814388 h 1459749"/>
                  <a:gd name="connsiteX22" fmla="*/ 76994 w 1764799"/>
                  <a:gd name="connsiteY22" fmla="*/ 822325 h 1459749"/>
                  <a:gd name="connsiteX23" fmla="*/ 78581 w 1764799"/>
                  <a:gd name="connsiteY23" fmla="*/ 835026 h 1459749"/>
                  <a:gd name="connsiteX24" fmla="*/ 81756 w 1764799"/>
                  <a:gd name="connsiteY24" fmla="*/ 850107 h 1459749"/>
                  <a:gd name="connsiteX25" fmla="*/ 76200 w 1764799"/>
                  <a:gd name="connsiteY25" fmla="*/ 866775 h 1459749"/>
                  <a:gd name="connsiteX26" fmla="*/ 92868 w 1764799"/>
                  <a:gd name="connsiteY26" fmla="*/ 873919 h 1459749"/>
                  <a:gd name="connsiteX27" fmla="*/ 88106 w 1764799"/>
                  <a:gd name="connsiteY27" fmla="*/ 881063 h 1459749"/>
                  <a:gd name="connsiteX28" fmla="*/ 87312 w 1764799"/>
                  <a:gd name="connsiteY28" fmla="*/ 915195 h 1459749"/>
                  <a:gd name="connsiteX29" fmla="*/ 92075 w 1764799"/>
                  <a:gd name="connsiteY29" fmla="*/ 927894 h 1459749"/>
                  <a:gd name="connsiteX30" fmla="*/ 97631 w 1764799"/>
                  <a:gd name="connsiteY30" fmla="*/ 990600 h 1459749"/>
                  <a:gd name="connsiteX31" fmla="*/ 102393 w 1764799"/>
                  <a:gd name="connsiteY31" fmla="*/ 1019175 h 1459749"/>
                  <a:gd name="connsiteX32" fmla="*/ 104775 w 1764799"/>
                  <a:gd name="connsiteY32" fmla="*/ 1081088 h 1459749"/>
                  <a:gd name="connsiteX33" fmla="*/ 109537 w 1764799"/>
                  <a:gd name="connsiteY33" fmla="*/ 1088232 h 1459749"/>
                  <a:gd name="connsiteX34" fmla="*/ 119856 w 1764799"/>
                  <a:gd name="connsiteY34" fmla="*/ 1100138 h 1459749"/>
                  <a:gd name="connsiteX35" fmla="*/ 127793 w 1764799"/>
                  <a:gd name="connsiteY35" fmla="*/ 1144587 h 1459749"/>
                  <a:gd name="connsiteX36" fmla="*/ 133350 w 1764799"/>
                  <a:gd name="connsiteY36" fmla="*/ 1178719 h 1459749"/>
                  <a:gd name="connsiteX37" fmla="*/ 135731 w 1764799"/>
                  <a:gd name="connsiteY37" fmla="*/ 1185863 h 1459749"/>
                  <a:gd name="connsiteX38" fmla="*/ 140493 w 1764799"/>
                  <a:gd name="connsiteY38" fmla="*/ 1204913 h 1459749"/>
                  <a:gd name="connsiteX39" fmla="*/ 145256 w 1764799"/>
                  <a:gd name="connsiteY39" fmla="*/ 1226344 h 1459749"/>
                  <a:gd name="connsiteX40" fmla="*/ 152400 w 1764799"/>
                  <a:gd name="connsiteY40" fmla="*/ 1250157 h 1459749"/>
                  <a:gd name="connsiteX41" fmla="*/ 154781 w 1764799"/>
                  <a:gd name="connsiteY41" fmla="*/ 1264444 h 1459749"/>
                  <a:gd name="connsiteX42" fmla="*/ 157162 w 1764799"/>
                  <a:gd name="connsiteY42" fmla="*/ 1285875 h 1459749"/>
                  <a:gd name="connsiteX43" fmla="*/ 166687 w 1764799"/>
                  <a:gd name="connsiteY43" fmla="*/ 1300163 h 1459749"/>
                  <a:gd name="connsiteX44" fmla="*/ 171450 w 1764799"/>
                  <a:gd name="connsiteY44" fmla="*/ 1309688 h 1459749"/>
                  <a:gd name="connsiteX45" fmla="*/ 180975 w 1764799"/>
                  <a:gd name="connsiteY45" fmla="*/ 1323975 h 1459749"/>
                  <a:gd name="connsiteX46" fmla="*/ 185737 w 1764799"/>
                  <a:gd name="connsiteY46" fmla="*/ 1340644 h 1459749"/>
                  <a:gd name="connsiteX47" fmla="*/ 190500 w 1764799"/>
                  <a:gd name="connsiteY47" fmla="*/ 1350169 h 1459749"/>
                  <a:gd name="connsiteX48" fmla="*/ 195262 w 1764799"/>
                  <a:gd name="connsiteY48" fmla="*/ 1357313 h 1459749"/>
                  <a:gd name="connsiteX49" fmla="*/ 202406 w 1764799"/>
                  <a:gd name="connsiteY49" fmla="*/ 1359694 h 1459749"/>
                  <a:gd name="connsiteX50" fmla="*/ 211931 w 1764799"/>
                  <a:gd name="connsiteY50" fmla="*/ 1376363 h 1459749"/>
                  <a:gd name="connsiteX51" fmla="*/ 219075 w 1764799"/>
                  <a:gd name="connsiteY51" fmla="*/ 1381125 h 1459749"/>
                  <a:gd name="connsiteX52" fmla="*/ 221456 w 1764799"/>
                  <a:gd name="connsiteY52" fmla="*/ 1388269 h 1459749"/>
                  <a:gd name="connsiteX53" fmla="*/ 233362 w 1764799"/>
                  <a:gd name="connsiteY53" fmla="*/ 1402557 h 1459749"/>
                  <a:gd name="connsiteX54" fmla="*/ 235743 w 1764799"/>
                  <a:gd name="connsiteY54" fmla="*/ 1409700 h 1459749"/>
                  <a:gd name="connsiteX55" fmla="*/ 261937 w 1764799"/>
                  <a:gd name="connsiteY55" fmla="*/ 1421607 h 1459749"/>
                  <a:gd name="connsiteX56" fmla="*/ 294481 w 1764799"/>
                  <a:gd name="connsiteY56" fmla="*/ 1428751 h 1459749"/>
                  <a:gd name="connsiteX57" fmla="*/ 303212 w 1764799"/>
                  <a:gd name="connsiteY57" fmla="*/ 1425575 h 1459749"/>
                  <a:gd name="connsiteX58" fmla="*/ 338931 w 1764799"/>
                  <a:gd name="connsiteY58" fmla="*/ 1429545 h 1459749"/>
                  <a:gd name="connsiteX59" fmla="*/ 368300 w 1764799"/>
                  <a:gd name="connsiteY59" fmla="*/ 1430338 h 1459749"/>
                  <a:gd name="connsiteX60" fmla="*/ 402430 w 1764799"/>
                  <a:gd name="connsiteY60" fmla="*/ 1431925 h 1459749"/>
                  <a:gd name="connsiteX61" fmla="*/ 433387 w 1764799"/>
                  <a:gd name="connsiteY61" fmla="*/ 1433513 h 1459749"/>
                  <a:gd name="connsiteX62" fmla="*/ 515143 w 1764799"/>
                  <a:gd name="connsiteY62" fmla="*/ 1431926 h 1459749"/>
                  <a:gd name="connsiteX63" fmla="*/ 597693 w 1764799"/>
                  <a:gd name="connsiteY63" fmla="*/ 1433513 h 1459749"/>
                  <a:gd name="connsiteX64" fmla="*/ 661193 w 1764799"/>
                  <a:gd name="connsiteY64" fmla="*/ 1437482 h 1459749"/>
                  <a:gd name="connsiteX65" fmla="*/ 767556 w 1764799"/>
                  <a:gd name="connsiteY65" fmla="*/ 1438276 h 1459749"/>
                  <a:gd name="connsiteX66" fmla="*/ 854075 w 1764799"/>
                  <a:gd name="connsiteY66" fmla="*/ 1443832 h 1459749"/>
                  <a:gd name="connsiteX67" fmla="*/ 897731 w 1764799"/>
                  <a:gd name="connsiteY67" fmla="*/ 1450181 h 1459749"/>
                  <a:gd name="connsiteX68" fmla="*/ 923925 w 1764799"/>
                  <a:gd name="connsiteY68" fmla="*/ 1450976 h 1459749"/>
                  <a:gd name="connsiteX69" fmla="*/ 969962 w 1764799"/>
                  <a:gd name="connsiteY69" fmla="*/ 1449387 h 1459749"/>
                  <a:gd name="connsiteX70" fmla="*/ 966787 w 1764799"/>
                  <a:gd name="connsiteY70" fmla="*/ 1454944 h 1459749"/>
                  <a:gd name="connsiteX71" fmla="*/ 1067593 w 1764799"/>
                  <a:gd name="connsiteY71" fmla="*/ 1451770 h 1459749"/>
                  <a:gd name="connsiteX72" fmla="*/ 1096169 w 1764799"/>
                  <a:gd name="connsiteY72" fmla="*/ 1455738 h 1459749"/>
                  <a:gd name="connsiteX73" fmla="*/ 1118394 w 1764799"/>
                  <a:gd name="connsiteY73" fmla="*/ 1449387 h 1459749"/>
                  <a:gd name="connsiteX74" fmla="*/ 1227139 w 1764799"/>
                  <a:gd name="connsiteY74" fmla="*/ 1457325 h 1459749"/>
                  <a:gd name="connsiteX75" fmla="*/ 1280319 w 1764799"/>
                  <a:gd name="connsiteY75" fmla="*/ 1450182 h 1459749"/>
                  <a:gd name="connsiteX76" fmla="*/ 1290638 w 1764799"/>
                  <a:gd name="connsiteY76" fmla="*/ 1447007 h 1459749"/>
                  <a:gd name="connsiteX77" fmla="*/ 1323181 w 1764799"/>
                  <a:gd name="connsiteY77" fmla="*/ 1447800 h 1459749"/>
                  <a:gd name="connsiteX78" fmla="*/ 1412081 w 1764799"/>
                  <a:gd name="connsiteY78" fmla="*/ 1459707 h 1459749"/>
                  <a:gd name="connsiteX79" fmla="*/ 1450181 w 1764799"/>
                  <a:gd name="connsiteY79" fmla="*/ 1457325 h 1459749"/>
                  <a:gd name="connsiteX80" fmla="*/ 1528762 w 1764799"/>
                  <a:gd name="connsiteY80" fmla="*/ 1454944 h 1459749"/>
                  <a:gd name="connsiteX81" fmla="*/ 1576387 w 1764799"/>
                  <a:gd name="connsiteY81" fmla="*/ 1450182 h 1459749"/>
                  <a:gd name="connsiteX82" fmla="*/ 1704975 w 1764799"/>
                  <a:gd name="connsiteY82" fmla="*/ 1452563 h 1459749"/>
                  <a:gd name="connsiteX83" fmla="*/ 1724025 w 1764799"/>
                  <a:gd name="connsiteY83" fmla="*/ 1454944 h 1459749"/>
                  <a:gd name="connsiteX84" fmla="*/ 1745456 w 1764799"/>
                  <a:gd name="connsiteY84" fmla="*/ 1457325 h 1459749"/>
                  <a:gd name="connsiteX85" fmla="*/ 1764506 w 1764799"/>
                  <a:gd name="connsiteY85" fmla="*/ 1452563 h 1459749"/>
                  <a:gd name="connsiteX86" fmla="*/ 1764506 w 1764799"/>
                  <a:gd name="connsiteY86" fmla="*/ 1450182 h 1459749"/>
                  <a:gd name="connsiteX0" fmla="*/ 0 w 1764799"/>
                  <a:gd name="connsiteY0" fmla="*/ 0 h 1461303"/>
                  <a:gd name="connsiteX1" fmla="*/ 9525 w 1764799"/>
                  <a:gd name="connsiteY1" fmla="*/ 66675 h 1461303"/>
                  <a:gd name="connsiteX2" fmla="*/ 9525 w 1764799"/>
                  <a:gd name="connsiteY2" fmla="*/ 178594 h 1461303"/>
                  <a:gd name="connsiteX3" fmla="*/ 8731 w 1764799"/>
                  <a:gd name="connsiteY3" fmla="*/ 119063 h 1461303"/>
                  <a:gd name="connsiteX4" fmla="*/ 16668 w 1764799"/>
                  <a:gd name="connsiteY4" fmla="*/ 247650 h 1461303"/>
                  <a:gd name="connsiteX5" fmla="*/ 19050 w 1764799"/>
                  <a:gd name="connsiteY5" fmla="*/ 276225 h 1461303"/>
                  <a:gd name="connsiteX6" fmla="*/ 26193 w 1764799"/>
                  <a:gd name="connsiteY6" fmla="*/ 321469 h 1461303"/>
                  <a:gd name="connsiteX7" fmla="*/ 28575 w 1764799"/>
                  <a:gd name="connsiteY7" fmla="*/ 338138 h 1461303"/>
                  <a:gd name="connsiteX8" fmla="*/ 30956 w 1764799"/>
                  <a:gd name="connsiteY8" fmla="*/ 366713 h 1461303"/>
                  <a:gd name="connsiteX9" fmla="*/ 33337 w 1764799"/>
                  <a:gd name="connsiteY9" fmla="*/ 378619 h 1461303"/>
                  <a:gd name="connsiteX10" fmla="*/ 35718 w 1764799"/>
                  <a:gd name="connsiteY10" fmla="*/ 392907 h 1461303"/>
                  <a:gd name="connsiteX11" fmla="*/ 38100 w 1764799"/>
                  <a:gd name="connsiteY11" fmla="*/ 459582 h 1461303"/>
                  <a:gd name="connsiteX12" fmla="*/ 42862 w 1764799"/>
                  <a:gd name="connsiteY12" fmla="*/ 473869 h 1461303"/>
                  <a:gd name="connsiteX13" fmla="*/ 45243 w 1764799"/>
                  <a:gd name="connsiteY13" fmla="*/ 490538 h 1461303"/>
                  <a:gd name="connsiteX14" fmla="*/ 47625 w 1764799"/>
                  <a:gd name="connsiteY14" fmla="*/ 550069 h 1461303"/>
                  <a:gd name="connsiteX15" fmla="*/ 50006 w 1764799"/>
                  <a:gd name="connsiteY15" fmla="*/ 571500 h 1461303"/>
                  <a:gd name="connsiteX16" fmla="*/ 52387 w 1764799"/>
                  <a:gd name="connsiteY16" fmla="*/ 611982 h 1461303"/>
                  <a:gd name="connsiteX17" fmla="*/ 57150 w 1764799"/>
                  <a:gd name="connsiteY17" fmla="*/ 669132 h 1461303"/>
                  <a:gd name="connsiteX18" fmla="*/ 61912 w 1764799"/>
                  <a:gd name="connsiteY18" fmla="*/ 685800 h 1461303"/>
                  <a:gd name="connsiteX19" fmla="*/ 72231 w 1764799"/>
                  <a:gd name="connsiteY19" fmla="*/ 764382 h 1461303"/>
                  <a:gd name="connsiteX20" fmla="*/ 79375 w 1764799"/>
                  <a:gd name="connsiteY20" fmla="*/ 788988 h 1461303"/>
                  <a:gd name="connsiteX21" fmla="*/ 78581 w 1764799"/>
                  <a:gd name="connsiteY21" fmla="*/ 814388 h 1461303"/>
                  <a:gd name="connsiteX22" fmla="*/ 76994 w 1764799"/>
                  <a:gd name="connsiteY22" fmla="*/ 822325 h 1461303"/>
                  <a:gd name="connsiteX23" fmla="*/ 78581 w 1764799"/>
                  <a:gd name="connsiteY23" fmla="*/ 835026 h 1461303"/>
                  <a:gd name="connsiteX24" fmla="*/ 81756 w 1764799"/>
                  <a:gd name="connsiteY24" fmla="*/ 850107 h 1461303"/>
                  <a:gd name="connsiteX25" fmla="*/ 76200 w 1764799"/>
                  <a:gd name="connsiteY25" fmla="*/ 866775 h 1461303"/>
                  <a:gd name="connsiteX26" fmla="*/ 92868 w 1764799"/>
                  <a:gd name="connsiteY26" fmla="*/ 873919 h 1461303"/>
                  <a:gd name="connsiteX27" fmla="*/ 88106 w 1764799"/>
                  <a:gd name="connsiteY27" fmla="*/ 881063 h 1461303"/>
                  <a:gd name="connsiteX28" fmla="*/ 87312 w 1764799"/>
                  <a:gd name="connsiteY28" fmla="*/ 915195 h 1461303"/>
                  <a:gd name="connsiteX29" fmla="*/ 92075 w 1764799"/>
                  <a:gd name="connsiteY29" fmla="*/ 927894 h 1461303"/>
                  <a:gd name="connsiteX30" fmla="*/ 97631 w 1764799"/>
                  <a:gd name="connsiteY30" fmla="*/ 990600 h 1461303"/>
                  <a:gd name="connsiteX31" fmla="*/ 102393 w 1764799"/>
                  <a:gd name="connsiteY31" fmla="*/ 1019175 h 1461303"/>
                  <a:gd name="connsiteX32" fmla="*/ 104775 w 1764799"/>
                  <a:gd name="connsiteY32" fmla="*/ 1081088 h 1461303"/>
                  <a:gd name="connsiteX33" fmla="*/ 109537 w 1764799"/>
                  <a:gd name="connsiteY33" fmla="*/ 1088232 h 1461303"/>
                  <a:gd name="connsiteX34" fmla="*/ 119856 w 1764799"/>
                  <a:gd name="connsiteY34" fmla="*/ 1100138 h 1461303"/>
                  <a:gd name="connsiteX35" fmla="*/ 127793 w 1764799"/>
                  <a:gd name="connsiteY35" fmla="*/ 1144587 h 1461303"/>
                  <a:gd name="connsiteX36" fmla="*/ 133350 w 1764799"/>
                  <a:gd name="connsiteY36" fmla="*/ 1178719 h 1461303"/>
                  <a:gd name="connsiteX37" fmla="*/ 135731 w 1764799"/>
                  <a:gd name="connsiteY37" fmla="*/ 1185863 h 1461303"/>
                  <a:gd name="connsiteX38" fmla="*/ 140493 w 1764799"/>
                  <a:gd name="connsiteY38" fmla="*/ 1204913 h 1461303"/>
                  <a:gd name="connsiteX39" fmla="*/ 145256 w 1764799"/>
                  <a:gd name="connsiteY39" fmla="*/ 1226344 h 1461303"/>
                  <a:gd name="connsiteX40" fmla="*/ 152400 w 1764799"/>
                  <a:gd name="connsiteY40" fmla="*/ 1250157 h 1461303"/>
                  <a:gd name="connsiteX41" fmla="*/ 154781 w 1764799"/>
                  <a:gd name="connsiteY41" fmla="*/ 1264444 h 1461303"/>
                  <a:gd name="connsiteX42" fmla="*/ 157162 w 1764799"/>
                  <a:gd name="connsiteY42" fmla="*/ 1285875 h 1461303"/>
                  <a:gd name="connsiteX43" fmla="*/ 166687 w 1764799"/>
                  <a:gd name="connsiteY43" fmla="*/ 1300163 h 1461303"/>
                  <a:gd name="connsiteX44" fmla="*/ 171450 w 1764799"/>
                  <a:gd name="connsiteY44" fmla="*/ 1309688 h 1461303"/>
                  <a:gd name="connsiteX45" fmla="*/ 180975 w 1764799"/>
                  <a:gd name="connsiteY45" fmla="*/ 1323975 h 1461303"/>
                  <a:gd name="connsiteX46" fmla="*/ 185737 w 1764799"/>
                  <a:gd name="connsiteY46" fmla="*/ 1340644 h 1461303"/>
                  <a:gd name="connsiteX47" fmla="*/ 190500 w 1764799"/>
                  <a:gd name="connsiteY47" fmla="*/ 1350169 h 1461303"/>
                  <a:gd name="connsiteX48" fmla="*/ 195262 w 1764799"/>
                  <a:gd name="connsiteY48" fmla="*/ 1357313 h 1461303"/>
                  <a:gd name="connsiteX49" fmla="*/ 202406 w 1764799"/>
                  <a:gd name="connsiteY49" fmla="*/ 1359694 h 1461303"/>
                  <a:gd name="connsiteX50" fmla="*/ 211931 w 1764799"/>
                  <a:gd name="connsiteY50" fmla="*/ 1376363 h 1461303"/>
                  <a:gd name="connsiteX51" fmla="*/ 219075 w 1764799"/>
                  <a:gd name="connsiteY51" fmla="*/ 1381125 h 1461303"/>
                  <a:gd name="connsiteX52" fmla="*/ 221456 w 1764799"/>
                  <a:gd name="connsiteY52" fmla="*/ 1388269 h 1461303"/>
                  <a:gd name="connsiteX53" fmla="*/ 233362 w 1764799"/>
                  <a:gd name="connsiteY53" fmla="*/ 1402557 h 1461303"/>
                  <a:gd name="connsiteX54" fmla="*/ 235743 w 1764799"/>
                  <a:gd name="connsiteY54" fmla="*/ 1409700 h 1461303"/>
                  <a:gd name="connsiteX55" fmla="*/ 261937 w 1764799"/>
                  <a:gd name="connsiteY55" fmla="*/ 1421607 h 1461303"/>
                  <a:gd name="connsiteX56" fmla="*/ 294481 w 1764799"/>
                  <a:gd name="connsiteY56" fmla="*/ 1428751 h 1461303"/>
                  <a:gd name="connsiteX57" fmla="*/ 303212 w 1764799"/>
                  <a:gd name="connsiteY57" fmla="*/ 1425575 h 1461303"/>
                  <a:gd name="connsiteX58" fmla="*/ 338931 w 1764799"/>
                  <a:gd name="connsiteY58" fmla="*/ 1429545 h 1461303"/>
                  <a:gd name="connsiteX59" fmla="*/ 368300 w 1764799"/>
                  <a:gd name="connsiteY59" fmla="*/ 1430338 h 1461303"/>
                  <a:gd name="connsiteX60" fmla="*/ 402430 w 1764799"/>
                  <a:gd name="connsiteY60" fmla="*/ 1431925 h 1461303"/>
                  <a:gd name="connsiteX61" fmla="*/ 433387 w 1764799"/>
                  <a:gd name="connsiteY61" fmla="*/ 1433513 h 1461303"/>
                  <a:gd name="connsiteX62" fmla="*/ 515143 w 1764799"/>
                  <a:gd name="connsiteY62" fmla="*/ 1431926 h 1461303"/>
                  <a:gd name="connsiteX63" fmla="*/ 597693 w 1764799"/>
                  <a:gd name="connsiteY63" fmla="*/ 1433513 h 1461303"/>
                  <a:gd name="connsiteX64" fmla="*/ 661193 w 1764799"/>
                  <a:gd name="connsiteY64" fmla="*/ 1437482 h 1461303"/>
                  <a:gd name="connsiteX65" fmla="*/ 767556 w 1764799"/>
                  <a:gd name="connsiteY65" fmla="*/ 1438276 h 1461303"/>
                  <a:gd name="connsiteX66" fmla="*/ 854075 w 1764799"/>
                  <a:gd name="connsiteY66" fmla="*/ 1443832 h 1461303"/>
                  <a:gd name="connsiteX67" fmla="*/ 897731 w 1764799"/>
                  <a:gd name="connsiteY67" fmla="*/ 1450181 h 1461303"/>
                  <a:gd name="connsiteX68" fmla="*/ 923925 w 1764799"/>
                  <a:gd name="connsiteY68" fmla="*/ 1450976 h 1461303"/>
                  <a:gd name="connsiteX69" fmla="*/ 969962 w 1764799"/>
                  <a:gd name="connsiteY69" fmla="*/ 1449387 h 1461303"/>
                  <a:gd name="connsiteX70" fmla="*/ 966787 w 1764799"/>
                  <a:gd name="connsiteY70" fmla="*/ 1454944 h 1461303"/>
                  <a:gd name="connsiteX71" fmla="*/ 1067593 w 1764799"/>
                  <a:gd name="connsiteY71" fmla="*/ 1451770 h 1461303"/>
                  <a:gd name="connsiteX72" fmla="*/ 1096169 w 1764799"/>
                  <a:gd name="connsiteY72" fmla="*/ 1455738 h 1461303"/>
                  <a:gd name="connsiteX73" fmla="*/ 1118394 w 1764799"/>
                  <a:gd name="connsiteY73" fmla="*/ 1449387 h 1461303"/>
                  <a:gd name="connsiteX74" fmla="*/ 1227139 w 1764799"/>
                  <a:gd name="connsiteY74" fmla="*/ 1457325 h 1461303"/>
                  <a:gd name="connsiteX75" fmla="*/ 1280319 w 1764799"/>
                  <a:gd name="connsiteY75" fmla="*/ 1450182 h 1461303"/>
                  <a:gd name="connsiteX76" fmla="*/ 1292226 w 1764799"/>
                  <a:gd name="connsiteY76" fmla="*/ 1461295 h 1461303"/>
                  <a:gd name="connsiteX77" fmla="*/ 1323181 w 1764799"/>
                  <a:gd name="connsiteY77" fmla="*/ 1447800 h 1461303"/>
                  <a:gd name="connsiteX78" fmla="*/ 1412081 w 1764799"/>
                  <a:gd name="connsiteY78" fmla="*/ 1459707 h 1461303"/>
                  <a:gd name="connsiteX79" fmla="*/ 1450181 w 1764799"/>
                  <a:gd name="connsiteY79" fmla="*/ 1457325 h 1461303"/>
                  <a:gd name="connsiteX80" fmla="*/ 1528762 w 1764799"/>
                  <a:gd name="connsiteY80" fmla="*/ 1454944 h 1461303"/>
                  <a:gd name="connsiteX81" fmla="*/ 1576387 w 1764799"/>
                  <a:gd name="connsiteY81" fmla="*/ 1450182 h 1461303"/>
                  <a:gd name="connsiteX82" fmla="*/ 1704975 w 1764799"/>
                  <a:gd name="connsiteY82" fmla="*/ 1452563 h 1461303"/>
                  <a:gd name="connsiteX83" fmla="*/ 1724025 w 1764799"/>
                  <a:gd name="connsiteY83" fmla="*/ 1454944 h 1461303"/>
                  <a:gd name="connsiteX84" fmla="*/ 1745456 w 1764799"/>
                  <a:gd name="connsiteY84" fmla="*/ 1457325 h 1461303"/>
                  <a:gd name="connsiteX85" fmla="*/ 1764506 w 1764799"/>
                  <a:gd name="connsiteY85" fmla="*/ 1452563 h 1461303"/>
                  <a:gd name="connsiteX86" fmla="*/ 1764506 w 1764799"/>
                  <a:gd name="connsiteY86" fmla="*/ 1450182 h 1461303"/>
                  <a:gd name="connsiteX0" fmla="*/ 0 w 1764799"/>
                  <a:gd name="connsiteY0" fmla="*/ 0 h 1462535"/>
                  <a:gd name="connsiteX1" fmla="*/ 9525 w 1764799"/>
                  <a:gd name="connsiteY1" fmla="*/ 66675 h 1462535"/>
                  <a:gd name="connsiteX2" fmla="*/ 9525 w 1764799"/>
                  <a:gd name="connsiteY2" fmla="*/ 178594 h 1462535"/>
                  <a:gd name="connsiteX3" fmla="*/ 8731 w 1764799"/>
                  <a:gd name="connsiteY3" fmla="*/ 119063 h 1462535"/>
                  <a:gd name="connsiteX4" fmla="*/ 16668 w 1764799"/>
                  <a:gd name="connsiteY4" fmla="*/ 247650 h 1462535"/>
                  <a:gd name="connsiteX5" fmla="*/ 19050 w 1764799"/>
                  <a:gd name="connsiteY5" fmla="*/ 276225 h 1462535"/>
                  <a:gd name="connsiteX6" fmla="*/ 26193 w 1764799"/>
                  <a:gd name="connsiteY6" fmla="*/ 321469 h 1462535"/>
                  <a:gd name="connsiteX7" fmla="*/ 28575 w 1764799"/>
                  <a:gd name="connsiteY7" fmla="*/ 338138 h 1462535"/>
                  <a:gd name="connsiteX8" fmla="*/ 30956 w 1764799"/>
                  <a:gd name="connsiteY8" fmla="*/ 366713 h 1462535"/>
                  <a:gd name="connsiteX9" fmla="*/ 33337 w 1764799"/>
                  <a:gd name="connsiteY9" fmla="*/ 378619 h 1462535"/>
                  <a:gd name="connsiteX10" fmla="*/ 35718 w 1764799"/>
                  <a:gd name="connsiteY10" fmla="*/ 392907 h 1462535"/>
                  <a:gd name="connsiteX11" fmla="*/ 38100 w 1764799"/>
                  <a:gd name="connsiteY11" fmla="*/ 459582 h 1462535"/>
                  <a:gd name="connsiteX12" fmla="*/ 42862 w 1764799"/>
                  <a:gd name="connsiteY12" fmla="*/ 473869 h 1462535"/>
                  <a:gd name="connsiteX13" fmla="*/ 45243 w 1764799"/>
                  <a:gd name="connsiteY13" fmla="*/ 490538 h 1462535"/>
                  <a:gd name="connsiteX14" fmla="*/ 47625 w 1764799"/>
                  <a:gd name="connsiteY14" fmla="*/ 550069 h 1462535"/>
                  <a:gd name="connsiteX15" fmla="*/ 50006 w 1764799"/>
                  <a:gd name="connsiteY15" fmla="*/ 571500 h 1462535"/>
                  <a:gd name="connsiteX16" fmla="*/ 52387 w 1764799"/>
                  <a:gd name="connsiteY16" fmla="*/ 611982 h 1462535"/>
                  <a:gd name="connsiteX17" fmla="*/ 57150 w 1764799"/>
                  <a:gd name="connsiteY17" fmla="*/ 669132 h 1462535"/>
                  <a:gd name="connsiteX18" fmla="*/ 61912 w 1764799"/>
                  <a:gd name="connsiteY18" fmla="*/ 685800 h 1462535"/>
                  <a:gd name="connsiteX19" fmla="*/ 72231 w 1764799"/>
                  <a:gd name="connsiteY19" fmla="*/ 764382 h 1462535"/>
                  <a:gd name="connsiteX20" fmla="*/ 79375 w 1764799"/>
                  <a:gd name="connsiteY20" fmla="*/ 788988 h 1462535"/>
                  <a:gd name="connsiteX21" fmla="*/ 78581 w 1764799"/>
                  <a:gd name="connsiteY21" fmla="*/ 814388 h 1462535"/>
                  <a:gd name="connsiteX22" fmla="*/ 76994 w 1764799"/>
                  <a:gd name="connsiteY22" fmla="*/ 822325 h 1462535"/>
                  <a:gd name="connsiteX23" fmla="*/ 78581 w 1764799"/>
                  <a:gd name="connsiteY23" fmla="*/ 835026 h 1462535"/>
                  <a:gd name="connsiteX24" fmla="*/ 81756 w 1764799"/>
                  <a:gd name="connsiteY24" fmla="*/ 850107 h 1462535"/>
                  <a:gd name="connsiteX25" fmla="*/ 76200 w 1764799"/>
                  <a:gd name="connsiteY25" fmla="*/ 866775 h 1462535"/>
                  <a:gd name="connsiteX26" fmla="*/ 92868 w 1764799"/>
                  <a:gd name="connsiteY26" fmla="*/ 873919 h 1462535"/>
                  <a:gd name="connsiteX27" fmla="*/ 88106 w 1764799"/>
                  <a:gd name="connsiteY27" fmla="*/ 881063 h 1462535"/>
                  <a:gd name="connsiteX28" fmla="*/ 87312 w 1764799"/>
                  <a:gd name="connsiteY28" fmla="*/ 915195 h 1462535"/>
                  <a:gd name="connsiteX29" fmla="*/ 92075 w 1764799"/>
                  <a:gd name="connsiteY29" fmla="*/ 927894 h 1462535"/>
                  <a:gd name="connsiteX30" fmla="*/ 97631 w 1764799"/>
                  <a:gd name="connsiteY30" fmla="*/ 990600 h 1462535"/>
                  <a:gd name="connsiteX31" fmla="*/ 102393 w 1764799"/>
                  <a:gd name="connsiteY31" fmla="*/ 1019175 h 1462535"/>
                  <a:gd name="connsiteX32" fmla="*/ 104775 w 1764799"/>
                  <a:gd name="connsiteY32" fmla="*/ 1081088 h 1462535"/>
                  <a:gd name="connsiteX33" fmla="*/ 109537 w 1764799"/>
                  <a:gd name="connsiteY33" fmla="*/ 1088232 h 1462535"/>
                  <a:gd name="connsiteX34" fmla="*/ 119856 w 1764799"/>
                  <a:gd name="connsiteY34" fmla="*/ 1100138 h 1462535"/>
                  <a:gd name="connsiteX35" fmla="*/ 127793 w 1764799"/>
                  <a:gd name="connsiteY35" fmla="*/ 1144587 h 1462535"/>
                  <a:gd name="connsiteX36" fmla="*/ 133350 w 1764799"/>
                  <a:gd name="connsiteY36" fmla="*/ 1178719 h 1462535"/>
                  <a:gd name="connsiteX37" fmla="*/ 135731 w 1764799"/>
                  <a:gd name="connsiteY37" fmla="*/ 1185863 h 1462535"/>
                  <a:gd name="connsiteX38" fmla="*/ 140493 w 1764799"/>
                  <a:gd name="connsiteY38" fmla="*/ 1204913 h 1462535"/>
                  <a:gd name="connsiteX39" fmla="*/ 145256 w 1764799"/>
                  <a:gd name="connsiteY39" fmla="*/ 1226344 h 1462535"/>
                  <a:gd name="connsiteX40" fmla="*/ 152400 w 1764799"/>
                  <a:gd name="connsiteY40" fmla="*/ 1250157 h 1462535"/>
                  <a:gd name="connsiteX41" fmla="*/ 154781 w 1764799"/>
                  <a:gd name="connsiteY41" fmla="*/ 1264444 h 1462535"/>
                  <a:gd name="connsiteX42" fmla="*/ 157162 w 1764799"/>
                  <a:gd name="connsiteY42" fmla="*/ 1285875 h 1462535"/>
                  <a:gd name="connsiteX43" fmla="*/ 166687 w 1764799"/>
                  <a:gd name="connsiteY43" fmla="*/ 1300163 h 1462535"/>
                  <a:gd name="connsiteX44" fmla="*/ 171450 w 1764799"/>
                  <a:gd name="connsiteY44" fmla="*/ 1309688 h 1462535"/>
                  <a:gd name="connsiteX45" fmla="*/ 180975 w 1764799"/>
                  <a:gd name="connsiteY45" fmla="*/ 1323975 h 1462535"/>
                  <a:gd name="connsiteX46" fmla="*/ 185737 w 1764799"/>
                  <a:gd name="connsiteY46" fmla="*/ 1340644 h 1462535"/>
                  <a:gd name="connsiteX47" fmla="*/ 190500 w 1764799"/>
                  <a:gd name="connsiteY47" fmla="*/ 1350169 h 1462535"/>
                  <a:gd name="connsiteX48" fmla="*/ 195262 w 1764799"/>
                  <a:gd name="connsiteY48" fmla="*/ 1357313 h 1462535"/>
                  <a:gd name="connsiteX49" fmla="*/ 202406 w 1764799"/>
                  <a:gd name="connsiteY49" fmla="*/ 1359694 h 1462535"/>
                  <a:gd name="connsiteX50" fmla="*/ 211931 w 1764799"/>
                  <a:gd name="connsiteY50" fmla="*/ 1376363 h 1462535"/>
                  <a:gd name="connsiteX51" fmla="*/ 219075 w 1764799"/>
                  <a:gd name="connsiteY51" fmla="*/ 1381125 h 1462535"/>
                  <a:gd name="connsiteX52" fmla="*/ 221456 w 1764799"/>
                  <a:gd name="connsiteY52" fmla="*/ 1388269 h 1462535"/>
                  <a:gd name="connsiteX53" fmla="*/ 233362 w 1764799"/>
                  <a:gd name="connsiteY53" fmla="*/ 1402557 h 1462535"/>
                  <a:gd name="connsiteX54" fmla="*/ 235743 w 1764799"/>
                  <a:gd name="connsiteY54" fmla="*/ 1409700 h 1462535"/>
                  <a:gd name="connsiteX55" fmla="*/ 261937 w 1764799"/>
                  <a:gd name="connsiteY55" fmla="*/ 1421607 h 1462535"/>
                  <a:gd name="connsiteX56" fmla="*/ 294481 w 1764799"/>
                  <a:gd name="connsiteY56" fmla="*/ 1428751 h 1462535"/>
                  <a:gd name="connsiteX57" fmla="*/ 303212 w 1764799"/>
                  <a:gd name="connsiteY57" fmla="*/ 1425575 h 1462535"/>
                  <a:gd name="connsiteX58" fmla="*/ 338931 w 1764799"/>
                  <a:gd name="connsiteY58" fmla="*/ 1429545 h 1462535"/>
                  <a:gd name="connsiteX59" fmla="*/ 368300 w 1764799"/>
                  <a:gd name="connsiteY59" fmla="*/ 1430338 h 1462535"/>
                  <a:gd name="connsiteX60" fmla="*/ 402430 w 1764799"/>
                  <a:gd name="connsiteY60" fmla="*/ 1431925 h 1462535"/>
                  <a:gd name="connsiteX61" fmla="*/ 433387 w 1764799"/>
                  <a:gd name="connsiteY61" fmla="*/ 1433513 h 1462535"/>
                  <a:gd name="connsiteX62" fmla="*/ 515143 w 1764799"/>
                  <a:gd name="connsiteY62" fmla="*/ 1431926 h 1462535"/>
                  <a:gd name="connsiteX63" fmla="*/ 597693 w 1764799"/>
                  <a:gd name="connsiteY63" fmla="*/ 1433513 h 1462535"/>
                  <a:gd name="connsiteX64" fmla="*/ 661193 w 1764799"/>
                  <a:gd name="connsiteY64" fmla="*/ 1437482 h 1462535"/>
                  <a:gd name="connsiteX65" fmla="*/ 767556 w 1764799"/>
                  <a:gd name="connsiteY65" fmla="*/ 1438276 h 1462535"/>
                  <a:gd name="connsiteX66" fmla="*/ 854075 w 1764799"/>
                  <a:gd name="connsiteY66" fmla="*/ 1443832 h 1462535"/>
                  <a:gd name="connsiteX67" fmla="*/ 897731 w 1764799"/>
                  <a:gd name="connsiteY67" fmla="*/ 1450181 h 1462535"/>
                  <a:gd name="connsiteX68" fmla="*/ 923925 w 1764799"/>
                  <a:gd name="connsiteY68" fmla="*/ 1450976 h 1462535"/>
                  <a:gd name="connsiteX69" fmla="*/ 969962 w 1764799"/>
                  <a:gd name="connsiteY69" fmla="*/ 1449387 h 1462535"/>
                  <a:gd name="connsiteX70" fmla="*/ 966787 w 1764799"/>
                  <a:gd name="connsiteY70" fmla="*/ 1454944 h 1462535"/>
                  <a:gd name="connsiteX71" fmla="*/ 1067593 w 1764799"/>
                  <a:gd name="connsiteY71" fmla="*/ 1451770 h 1462535"/>
                  <a:gd name="connsiteX72" fmla="*/ 1096169 w 1764799"/>
                  <a:gd name="connsiteY72" fmla="*/ 1455738 h 1462535"/>
                  <a:gd name="connsiteX73" fmla="*/ 1118394 w 1764799"/>
                  <a:gd name="connsiteY73" fmla="*/ 1449387 h 1462535"/>
                  <a:gd name="connsiteX74" fmla="*/ 1227139 w 1764799"/>
                  <a:gd name="connsiteY74" fmla="*/ 1457325 h 1462535"/>
                  <a:gd name="connsiteX75" fmla="*/ 1280319 w 1764799"/>
                  <a:gd name="connsiteY75" fmla="*/ 1450182 h 1462535"/>
                  <a:gd name="connsiteX76" fmla="*/ 1292226 w 1764799"/>
                  <a:gd name="connsiteY76" fmla="*/ 1461295 h 1462535"/>
                  <a:gd name="connsiteX77" fmla="*/ 1326356 w 1764799"/>
                  <a:gd name="connsiteY77" fmla="*/ 1462087 h 1462535"/>
                  <a:gd name="connsiteX78" fmla="*/ 1412081 w 1764799"/>
                  <a:gd name="connsiteY78" fmla="*/ 1459707 h 1462535"/>
                  <a:gd name="connsiteX79" fmla="*/ 1450181 w 1764799"/>
                  <a:gd name="connsiteY79" fmla="*/ 1457325 h 1462535"/>
                  <a:gd name="connsiteX80" fmla="*/ 1528762 w 1764799"/>
                  <a:gd name="connsiteY80" fmla="*/ 1454944 h 1462535"/>
                  <a:gd name="connsiteX81" fmla="*/ 1576387 w 1764799"/>
                  <a:gd name="connsiteY81" fmla="*/ 1450182 h 1462535"/>
                  <a:gd name="connsiteX82" fmla="*/ 1704975 w 1764799"/>
                  <a:gd name="connsiteY82" fmla="*/ 1452563 h 1462535"/>
                  <a:gd name="connsiteX83" fmla="*/ 1724025 w 1764799"/>
                  <a:gd name="connsiteY83" fmla="*/ 1454944 h 1462535"/>
                  <a:gd name="connsiteX84" fmla="*/ 1745456 w 1764799"/>
                  <a:gd name="connsiteY84" fmla="*/ 1457325 h 1462535"/>
                  <a:gd name="connsiteX85" fmla="*/ 1764506 w 1764799"/>
                  <a:gd name="connsiteY85" fmla="*/ 1452563 h 1462535"/>
                  <a:gd name="connsiteX86" fmla="*/ 1764506 w 1764799"/>
                  <a:gd name="connsiteY86" fmla="*/ 1450182 h 1462535"/>
                  <a:gd name="connsiteX0" fmla="*/ 0 w 1764799"/>
                  <a:gd name="connsiteY0" fmla="*/ 0 h 1462207"/>
                  <a:gd name="connsiteX1" fmla="*/ 9525 w 1764799"/>
                  <a:gd name="connsiteY1" fmla="*/ 66675 h 1462207"/>
                  <a:gd name="connsiteX2" fmla="*/ 9525 w 1764799"/>
                  <a:gd name="connsiteY2" fmla="*/ 178594 h 1462207"/>
                  <a:gd name="connsiteX3" fmla="*/ 8731 w 1764799"/>
                  <a:gd name="connsiteY3" fmla="*/ 119063 h 1462207"/>
                  <a:gd name="connsiteX4" fmla="*/ 16668 w 1764799"/>
                  <a:gd name="connsiteY4" fmla="*/ 247650 h 1462207"/>
                  <a:gd name="connsiteX5" fmla="*/ 19050 w 1764799"/>
                  <a:gd name="connsiteY5" fmla="*/ 276225 h 1462207"/>
                  <a:gd name="connsiteX6" fmla="*/ 26193 w 1764799"/>
                  <a:gd name="connsiteY6" fmla="*/ 321469 h 1462207"/>
                  <a:gd name="connsiteX7" fmla="*/ 28575 w 1764799"/>
                  <a:gd name="connsiteY7" fmla="*/ 338138 h 1462207"/>
                  <a:gd name="connsiteX8" fmla="*/ 30956 w 1764799"/>
                  <a:gd name="connsiteY8" fmla="*/ 366713 h 1462207"/>
                  <a:gd name="connsiteX9" fmla="*/ 33337 w 1764799"/>
                  <a:gd name="connsiteY9" fmla="*/ 378619 h 1462207"/>
                  <a:gd name="connsiteX10" fmla="*/ 35718 w 1764799"/>
                  <a:gd name="connsiteY10" fmla="*/ 392907 h 1462207"/>
                  <a:gd name="connsiteX11" fmla="*/ 38100 w 1764799"/>
                  <a:gd name="connsiteY11" fmla="*/ 459582 h 1462207"/>
                  <a:gd name="connsiteX12" fmla="*/ 42862 w 1764799"/>
                  <a:gd name="connsiteY12" fmla="*/ 473869 h 1462207"/>
                  <a:gd name="connsiteX13" fmla="*/ 45243 w 1764799"/>
                  <a:gd name="connsiteY13" fmla="*/ 490538 h 1462207"/>
                  <a:gd name="connsiteX14" fmla="*/ 47625 w 1764799"/>
                  <a:gd name="connsiteY14" fmla="*/ 550069 h 1462207"/>
                  <a:gd name="connsiteX15" fmla="*/ 50006 w 1764799"/>
                  <a:gd name="connsiteY15" fmla="*/ 571500 h 1462207"/>
                  <a:gd name="connsiteX16" fmla="*/ 52387 w 1764799"/>
                  <a:gd name="connsiteY16" fmla="*/ 611982 h 1462207"/>
                  <a:gd name="connsiteX17" fmla="*/ 57150 w 1764799"/>
                  <a:gd name="connsiteY17" fmla="*/ 669132 h 1462207"/>
                  <a:gd name="connsiteX18" fmla="*/ 61912 w 1764799"/>
                  <a:gd name="connsiteY18" fmla="*/ 685800 h 1462207"/>
                  <a:gd name="connsiteX19" fmla="*/ 72231 w 1764799"/>
                  <a:gd name="connsiteY19" fmla="*/ 764382 h 1462207"/>
                  <a:gd name="connsiteX20" fmla="*/ 79375 w 1764799"/>
                  <a:gd name="connsiteY20" fmla="*/ 788988 h 1462207"/>
                  <a:gd name="connsiteX21" fmla="*/ 78581 w 1764799"/>
                  <a:gd name="connsiteY21" fmla="*/ 814388 h 1462207"/>
                  <a:gd name="connsiteX22" fmla="*/ 76994 w 1764799"/>
                  <a:gd name="connsiteY22" fmla="*/ 822325 h 1462207"/>
                  <a:gd name="connsiteX23" fmla="*/ 78581 w 1764799"/>
                  <a:gd name="connsiteY23" fmla="*/ 835026 h 1462207"/>
                  <a:gd name="connsiteX24" fmla="*/ 81756 w 1764799"/>
                  <a:gd name="connsiteY24" fmla="*/ 850107 h 1462207"/>
                  <a:gd name="connsiteX25" fmla="*/ 76200 w 1764799"/>
                  <a:gd name="connsiteY25" fmla="*/ 866775 h 1462207"/>
                  <a:gd name="connsiteX26" fmla="*/ 92868 w 1764799"/>
                  <a:gd name="connsiteY26" fmla="*/ 873919 h 1462207"/>
                  <a:gd name="connsiteX27" fmla="*/ 88106 w 1764799"/>
                  <a:gd name="connsiteY27" fmla="*/ 881063 h 1462207"/>
                  <a:gd name="connsiteX28" fmla="*/ 87312 w 1764799"/>
                  <a:gd name="connsiteY28" fmla="*/ 915195 h 1462207"/>
                  <a:gd name="connsiteX29" fmla="*/ 92075 w 1764799"/>
                  <a:gd name="connsiteY29" fmla="*/ 927894 h 1462207"/>
                  <a:gd name="connsiteX30" fmla="*/ 97631 w 1764799"/>
                  <a:gd name="connsiteY30" fmla="*/ 990600 h 1462207"/>
                  <a:gd name="connsiteX31" fmla="*/ 102393 w 1764799"/>
                  <a:gd name="connsiteY31" fmla="*/ 1019175 h 1462207"/>
                  <a:gd name="connsiteX32" fmla="*/ 104775 w 1764799"/>
                  <a:gd name="connsiteY32" fmla="*/ 1081088 h 1462207"/>
                  <a:gd name="connsiteX33" fmla="*/ 109537 w 1764799"/>
                  <a:gd name="connsiteY33" fmla="*/ 1088232 h 1462207"/>
                  <a:gd name="connsiteX34" fmla="*/ 119856 w 1764799"/>
                  <a:gd name="connsiteY34" fmla="*/ 1100138 h 1462207"/>
                  <a:gd name="connsiteX35" fmla="*/ 127793 w 1764799"/>
                  <a:gd name="connsiteY35" fmla="*/ 1144587 h 1462207"/>
                  <a:gd name="connsiteX36" fmla="*/ 133350 w 1764799"/>
                  <a:gd name="connsiteY36" fmla="*/ 1178719 h 1462207"/>
                  <a:gd name="connsiteX37" fmla="*/ 135731 w 1764799"/>
                  <a:gd name="connsiteY37" fmla="*/ 1185863 h 1462207"/>
                  <a:gd name="connsiteX38" fmla="*/ 140493 w 1764799"/>
                  <a:gd name="connsiteY38" fmla="*/ 1204913 h 1462207"/>
                  <a:gd name="connsiteX39" fmla="*/ 145256 w 1764799"/>
                  <a:gd name="connsiteY39" fmla="*/ 1226344 h 1462207"/>
                  <a:gd name="connsiteX40" fmla="*/ 152400 w 1764799"/>
                  <a:gd name="connsiteY40" fmla="*/ 1250157 h 1462207"/>
                  <a:gd name="connsiteX41" fmla="*/ 154781 w 1764799"/>
                  <a:gd name="connsiteY41" fmla="*/ 1264444 h 1462207"/>
                  <a:gd name="connsiteX42" fmla="*/ 157162 w 1764799"/>
                  <a:gd name="connsiteY42" fmla="*/ 1285875 h 1462207"/>
                  <a:gd name="connsiteX43" fmla="*/ 166687 w 1764799"/>
                  <a:gd name="connsiteY43" fmla="*/ 1300163 h 1462207"/>
                  <a:gd name="connsiteX44" fmla="*/ 171450 w 1764799"/>
                  <a:gd name="connsiteY44" fmla="*/ 1309688 h 1462207"/>
                  <a:gd name="connsiteX45" fmla="*/ 180975 w 1764799"/>
                  <a:gd name="connsiteY45" fmla="*/ 1323975 h 1462207"/>
                  <a:gd name="connsiteX46" fmla="*/ 185737 w 1764799"/>
                  <a:gd name="connsiteY46" fmla="*/ 1340644 h 1462207"/>
                  <a:gd name="connsiteX47" fmla="*/ 190500 w 1764799"/>
                  <a:gd name="connsiteY47" fmla="*/ 1350169 h 1462207"/>
                  <a:gd name="connsiteX48" fmla="*/ 195262 w 1764799"/>
                  <a:gd name="connsiteY48" fmla="*/ 1357313 h 1462207"/>
                  <a:gd name="connsiteX49" fmla="*/ 202406 w 1764799"/>
                  <a:gd name="connsiteY49" fmla="*/ 1359694 h 1462207"/>
                  <a:gd name="connsiteX50" fmla="*/ 211931 w 1764799"/>
                  <a:gd name="connsiteY50" fmla="*/ 1376363 h 1462207"/>
                  <a:gd name="connsiteX51" fmla="*/ 219075 w 1764799"/>
                  <a:gd name="connsiteY51" fmla="*/ 1381125 h 1462207"/>
                  <a:gd name="connsiteX52" fmla="*/ 221456 w 1764799"/>
                  <a:gd name="connsiteY52" fmla="*/ 1388269 h 1462207"/>
                  <a:gd name="connsiteX53" fmla="*/ 233362 w 1764799"/>
                  <a:gd name="connsiteY53" fmla="*/ 1402557 h 1462207"/>
                  <a:gd name="connsiteX54" fmla="*/ 235743 w 1764799"/>
                  <a:gd name="connsiteY54" fmla="*/ 1409700 h 1462207"/>
                  <a:gd name="connsiteX55" fmla="*/ 261937 w 1764799"/>
                  <a:gd name="connsiteY55" fmla="*/ 1421607 h 1462207"/>
                  <a:gd name="connsiteX56" fmla="*/ 294481 w 1764799"/>
                  <a:gd name="connsiteY56" fmla="*/ 1428751 h 1462207"/>
                  <a:gd name="connsiteX57" fmla="*/ 303212 w 1764799"/>
                  <a:gd name="connsiteY57" fmla="*/ 1425575 h 1462207"/>
                  <a:gd name="connsiteX58" fmla="*/ 338931 w 1764799"/>
                  <a:gd name="connsiteY58" fmla="*/ 1429545 h 1462207"/>
                  <a:gd name="connsiteX59" fmla="*/ 368300 w 1764799"/>
                  <a:gd name="connsiteY59" fmla="*/ 1430338 h 1462207"/>
                  <a:gd name="connsiteX60" fmla="*/ 402430 w 1764799"/>
                  <a:gd name="connsiteY60" fmla="*/ 1431925 h 1462207"/>
                  <a:gd name="connsiteX61" fmla="*/ 433387 w 1764799"/>
                  <a:gd name="connsiteY61" fmla="*/ 1433513 h 1462207"/>
                  <a:gd name="connsiteX62" fmla="*/ 515143 w 1764799"/>
                  <a:gd name="connsiteY62" fmla="*/ 1431926 h 1462207"/>
                  <a:gd name="connsiteX63" fmla="*/ 597693 w 1764799"/>
                  <a:gd name="connsiteY63" fmla="*/ 1433513 h 1462207"/>
                  <a:gd name="connsiteX64" fmla="*/ 661193 w 1764799"/>
                  <a:gd name="connsiteY64" fmla="*/ 1437482 h 1462207"/>
                  <a:gd name="connsiteX65" fmla="*/ 767556 w 1764799"/>
                  <a:gd name="connsiteY65" fmla="*/ 1438276 h 1462207"/>
                  <a:gd name="connsiteX66" fmla="*/ 854075 w 1764799"/>
                  <a:gd name="connsiteY66" fmla="*/ 1443832 h 1462207"/>
                  <a:gd name="connsiteX67" fmla="*/ 897731 w 1764799"/>
                  <a:gd name="connsiteY67" fmla="*/ 1450181 h 1462207"/>
                  <a:gd name="connsiteX68" fmla="*/ 923925 w 1764799"/>
                  <a:gd name="connsiteY68" fmla="*/ 1450976 h 1462207"/>
                  <a:gd name="connsiteX69" fmla="*/ 969962 w 1764799"/>
                  <a:gd name="connsiteY69" fmla="*/ 1449387 h 1462207"/>
                  <a:gd name="connsiteX70" fmla="*/ 966787 w 1764799"/>
                  <a:gd name="connsiteY70" fmla="*/ 1454944 h 1462207"/>
                  <a:gd name="connsiteX71" fmla="*/ 1067593 w 1764799"/>
                  <a:gd name="connsiteY71" fmla="*/ 1451770 h 1462207"/>
                  <a:gd name="connsiteX72" fmla="*/ 1096169 w 1764799"/>
                  <a:gd name="connsiteY72" fmla="*/ 1455738 h 1462207"/>
                  <a:gd name="connsiteX73" fmla="*/ 1118394 w 1764799"/>
                  <a:gd name="connsiteY73" fmla="*/ 1449387 h 1462207"/>
                  <a:gd name="connsiteX74" fmla="*/ 1227139 w 1764799"/>
                  <a:gd name="connsiteY74" fmla="*/ 1457325 h 1462207"/>
                  <a:gd name="connsiteX75" fmla="*/ 1283494 w 1764799"/>
                  <a:gd name="connsiteY75" fmla="*/ 1456532 h 1462207"/>
                  <a:gd name="connsiteX76" fmla="*/ 1292226 w 1764799"/>
                  <a:gd name="connsiteY76" fmla="*/ 1461295 h 1462207"/>
                  <a:gd name="connsiteX77" fmla="*/ 1326356 w 1764799"/>
                  <a:gd name="connsiteY77" fmla="*/ 1462087 h 1462207"/>
                  <a:gd name="connsiteX78" fmla="*/ 1412081 w 1764799"/>
                  <a:gd name="connsiteY78" fmla="*/ 1459707 h 1462207"/>
                  <a:gd name="connsiteX79" fmla="*/ 1450181 w 1764799"/>
                  <a:gd name="connsiteY79" fmla="*/ 1457325 h 1462207"/>
                  <a:gd name="connsiteX80" fmla="*/ 1528762 w 1764799"/>
                  <a:gd name="connsiteY80" fmla="*/ 1454944 h 1462207"/>
                  <a:gd name="connsiteX81" fmla="*/ 1576387 w 1764799"/>
                  <a:gd name="connsiteY81" fmla="*/ 1450182 h 1462207"/>
                  <a:gd name="connsiteX82" fmla="*/ 1704975 w 1764799"/>
                  <a:gd name="connsiteY82" fmla="*/ 1452563 h 1462207"/>
                  <a:gd name="connsiteX83" fmla="*/ 1724025 w 1764799"/>
                  <a:gd name="connsiteY83" fmla="*/ 1454944 h 1462207"/>
                  <a:gd name="connsiteX84" fmla="*/ 1745456 w 1764799"/>
                  <a:gd name="connsiteY84" fmla="*/ 1457325 h 1462207"/>
                  <a:gd name="connsiteX85" fmla="*/ 1764506 w 1764799"/>
                  <a:gd name="connsiteY85" fmla="*/ 1452563 h 1462207"/>
                  <a:gd name="connsiteX86" fmla="*/ 1764506 w 1764799"/>
                  <a:gd name="connsiteY86" fmla="*/ 1450182 h 1462207"/>
                  <a:gd name="connsiteX0" fmla="*/ 0 w 1764799"/>
                  <a:gd name="connsiteY0" fmla="*/ 0 h 1462207"/>
                  <a:gd name="connsiteX1" fmla="*/ 9525 w 1764799"/>
                  <a:gd name="connsiteY1" fmla="*/ 66675 h 1462207"/>
                  <a:gd name="connsiteX2" fmla="*/ 9525 w 1764799"/>
                  <a:gd name="connsiteY2" fmla="*/ 178594 h 1462207"/>
                  <a:gd name="connsiteX3" fmla="*/ 8731 w 1764799"/>
                  <a:gd name="connsiteY3" fmla="*/ 119063 h 1462207"/>
                  <a:gd name="connsiteX4" fmla="*/ 16668 w 1764799"/>
                  <a:gd name="connsiteY4" fmla="*/ 247650 h 1462207"/>
                  <a:gd name="connsiteX5" fmla="*/ 19050 w 1764799"/>
                  <a:gd name="connsiteY5" fmla="*/ 276225 h 1462207"/>
                  <a:gd name="connsiteX6" fmla="*/ 26193 w 1764799"/>
                  <a:gd name="connsiteY6" fmla="*/ 321469 h 1462207"/>
                  <a:gd name="connsiteX7" fmla="*/ 28575 w 1764799"/>
                  <a:gd name="connsiteY7" fmla="*/ 338138 h 1462207"/>
                  <a:gd name="connsiteX8" fmla="*/ 30956 w 1764799"/>
                  <a:gd name="connsiteY8" fmla="*/ 366713 h 1462207"/>
                  <a:gd name="connsiteX9" fmla="*/ 33337 w 1764799"/>
                  <a:gd name="connsiteY9" fmla="*/ 378619 h 1462207"/>
                  <a:gd name="connsiteX10" fmla="*/ 35718 w 1764799"/>
                  <a:gd name="connsiteY10" fmla="*/ 392907 h 1462207"/>
                  <a:gd name="connsiteX11" fmla="*/ 38100 w 1764799"/>
                  <a:gd name="connsiteY11" fmla="*/ 459582 h 1462207"/>
                  <a:gd name="connsiteX12" fmla="*/ 42862 w 1764799"/>
                  <a:gd name="connsiteY12" fmla="*/ 473869 h 1462207"/>
                  <a:gd name="connsiteX13" fmla="*/ 45243 w 1764799"/>
                  <a:gd name="connsiteY13" fmla="*/ 490538 h 1462207"/>
                  <a:gd name="connsiteX14" fmla="*/ 47625 w 1764799"/>
                  <a:gd name="connsiteY14" fmla="*/ 550069 h 1462207"/>
                  <a:gd name="connsiteX15" fmla="*/ 50006 w 1764799"/>
                  <a:gd name="connsiteY15" fmla="*/ 571500 h 1462207"/>
                  <a:gd name="connsiteX16" fmla="*/ 52387 w 1764799"/>
                  <a:gd name="connsiteY16" fmla="*/ 611982 h 1462207"/>
                  <a:gd name="connsiteX17" fmla="*/ 57150 w 1764799"/>
                  <a:gd name="connsiteY17" fmla="*/ 669132 h 1462207"/>
                  <a:gd name="connsiteX18" fmla="*/ 61912 w 1764799"/>
                  <a:gd name="connsiteY18" fmla="*/ 685800 h 1462207"/>
                  <a:gd name="connsiteX19" fmla="*/ 72231 w 1764799"/>
                  <a:gd name="connsiteY19" fmla="*/ 764382 h 1462207"/>
                  <a:gd name="connsiteX20" fmla="*/ 79375 w 1764799"/>
                  <a:gd name="connsiteY20" fmla="*/ 788988 h 1462207"/>
                  <a:gd name="connsiteX21" fmla="*/ 78581 w 1764799"/>
                  <a:gd name="connsiteY21" fmla="*/ 814388 h 1462207"/>
                  <a:gd name="connsiteX22" fmla="*/ 76994 w 1764799"/>
                  <a:gd name="connsiteY22" fmla="*/ 822325 h 1462207"/>
                  <a:gd name="connsiteX23" fmla="*/ 78581 w 1764799"/>
                  <a:gd name="connsiteY23" fmla="*/ 835026 h 1462207"/>
                  <a:gd name="connsiteX24" fmla="*/ 81756 w 1764799"/>
                  <a:gd name="connsiteY24" fmla="*/ 850107 h 1462207"/>
                  <a:gd name="connsiteX25" fmla="*/ 76200 w 1764799"/>
                  <a:gd name="connsiteY25" fmla="*/ 866775 h 1462207"/>
                  <a:gd name="connsiteX26" fmla="*/ 92868 w 1764799"/>
                  <a:gd name="connsiteY26" fmla="*/ 873919 h 1462207"/>
                  <a:gd name="connsiteX27" fmla="*/ 88106 w 1764799"/>
                  <a:gd name="connsiteY27" fmla="*/ 881063 h 1462207"/>
                  <a:gd name="connsiteX28" fmla="*/ 87312 w 1764799"/>
                  <a:gd name="connsiteY28" fmla="*/ 915195 h 1462207"/>
                  <a:gd name="connsiteX29" fmla="*/ 92075 w 1764799"/>
                  <a:gd name="connsiteY29" fmla="*/ 927894 h 1462207"/>
                  <a:gd name="connsiteX30" fmla="*/ 97631 w 1764799"/>
                  <a:gd name="connsiteY30" fmla="*/ 990600 h 1462207"/>
                  <a:gd name="connsiteX31" fmla="*/ 102393 w 1764799"/>
                  <a:gd name="connsiteY31" fmla="*/ 1019175 h 1462207"/>
                  <a:gd name="connsiteX32" fmla="*/ 104775 w 1764799"/>
                  <a:gd name="connsiteY32" fmla="*/ 1081088 h 1462207"/>
                  <a:gd name="connsiteX33" fmla="*/ 109537 w 1764799"/>
                  <a:gd name="connsiteY33" fmla="*/ 1088232 h 1462207"/>
                  <a:gd name="connsiteX34" fmla="*/ 119856 w 1764799"/>
                  <a:gd name="connsiteY34" fmla="*/ 1100138 h 1462207"/>
                  <a:gd name="connsiteX35" fmla="*/ 127793 w 1764799"/>
                  <a:gd name="connsiteY35" fmla="*/ 1144587 h 1462207"/>
                  <a:gd name="connsiteX36" fmla="*/ 133350 w 1764799"/>
                  <a:gd name="connsiteY36" fmla="*/ 1178719 h 1462207"/>
                  <a:gd name="connsiteX37" fmla="*/ 135731 w 1764799"/>
                  <a:gd name="connsiteY37" fmla="*/ 1185863 h 1462207"/>
                  <a:gd name="connsiteX38" fmla="*/ 140493 w 1764799"/>
                  <a:gd name="connsiteY38" fmla="*/ 1204913 h 1462207"/>
                  <a:gd name="connsiteX39" fmla="*/ 145256 w 1764799"/>
                  <a:gd name="connsiteY39" fmla="*/ 1226344 h 1462207"/>
                  <a:gd name="connsiteX40" fmla="*/ 152400 w 1764799"/>
                  <a:gd name="connsiteY40" fmla="*/ 1250157 h 1462207"/>
                  <a:gd name="connsiteX41" fmla="*/ 154781 w 1764799"/>
                  <a:gd name="connsiteY41" fmla="*/ 1264444 h 1462207"/>
                  <a:gd name="connsiteX42" fmla="*/ 157162 w 1764799"/>
                  <a:gd name="connsiteY42" fmla="*/ 1285875 h 1462207"/>
                  <a:gd name="connsiteX43" fmla="*/ 166687 w 1764799"/>
                  <a:gd name="connsiteY43" fmla="*/ 1300163 h 1462207"/>
                  <a:gd name="connsiteX44" fmla="*/ 171450 w 1764799"/>
                  <a:gd name="connsiteY44" fmla="*/ 1309688 h 1462207"/>
                  <a:gd name="connsiteX45" fmla="*/ 180975 w 1764799"/>
                  <a:gd name="connsiteY45" fmla="*/ 1323975 h 1462207"/>
                  <a:gd name="connsiteX46" fmla="*/ 185737 w 1764799"/>
                  <a:gd name="connsiteY46" fmla="*/ 1340644 h 1462207"/>
                  <a:gd name="connsiteX47" fmla="*/ 190500 w 1764799"/>
                  <a:gd name="connsiteY47" fmla="*/ 1350169 h 1462207"/>
                  <a:gd name="connsiteX48" fmla="*/ 195262 w 1764799"/>
                  <a:gd name="connsiteY48" fmla="*/ 1357313 h 1462207"/>
                  <a:gd name="connsiteX49" fmla="*/ 202406 w 1764799"/>
                  <a:gd name="connsiteY49" fmla="*/ 1359694 h 1462207"/>
                  <a:gd name="connsiteX50" fmla="*/ 211931 w 1764799"/>
                  <a:gd name="connsiteY50" fmla="*/ 1376363 h 1462207"/>
                  <a:gd name="connsiteX51" fmla="*/ 219075 w 1764799"/>
                  <a:gd name="connsiteY51" fmla="*/ 1381125 h 1462207"/>
                  <a:gd name="connsiteX52" fmla="*/ 221456 w 1764799"/>
                  <a:gd name="connsiteY52" fmla="*/ 1388269 h 1462207"/>
                  <a:gd name="connsiteX53" fmla="*/ 233362 w 1764799"/>
                  <a:gd name="connsiteY53" fmla="*/ 1402557 h 1462207"/>
                  <a:gd name="connsiteX54" fmla="*/ 235743 w 1764799"/>
                  <a:gd name="connsiteY54" fmla="*/ 1409700 h 1462207"/>
                  <a:gd name="connsiteX55" fmla="*/ 261937 w 1764799"/>
                  <a:gd name="connsiteY55" fmla="*/ 1421607 h 1462207"/>
                  <a:gd name="connsiteX56" fmla="*/ 294481 w 1764799"/>
                  <a:gd name="connsiteY56" fmla="*/ 1428751 h 1462207"/>
                  <a:gd name="connsiteX57" fmla="*/ 303212 w 1764799"/>
                  <a:gd name="connsiteY57" fmla="*/ 1425575 h 1462207"/>
                  <a:gd name="connsiteX58" fmla="*/ 338931 w 1764799"/>
                  <a:gd name="connsiteY58" fmla="*/ 1429545 h 1462207"/>
                  <a:gd name="connsiteX59" fmla="*/ 368300 w 1764799"/>
                  <a:gd name="connsiteY59" fmla="*/ 1430338 h 1462207"/>
                  <a:gd name="connsiteX60" fmla="*/ 402430 w 1764799"/>
                  <a:gd name="connsiteY60" fmla="*/ 1431925 h 1462207"/>
                  <a:gd name="connsiteX61" fmla="*/ 433387 w 1764799"/>
                  <a:gd name="connsiteY61" fmla="*/ 1433513 h 1462207"/>
                  <a:gd name="connsiteX62" fmla="*/ 515143 w 1764799"/>
                  <a:gd name="connsiteY62" fmla="*/ 1431926 h 1462207"/>
                  <a:gd name="connsiteX63" fmla="*/ 597693 w 1764799"/>
                  <a:gd name="connsiteY63" fmla="*/ 1433513 h 1462207"/>
                  <a:gd name="connsiteX64" fmla="*/ 661193 w 1764799"/>
                  <a:gd name="connsiteY64" fmla="*/ 1437482 h 1462207"/>
                  <a:gd name="connsiteX65" fmla="*/ 767556 w 1764799"/>
                  <a:gd name="connsiteY65" fmla="*/ 1438276 h 1462207"/>
                  <a:gd name="connsiteX66" fmla="*/ 854075 w 1764799"/>
                  <a:gd name="connsiteY66" fmla="*/ 1443832 h 1462207"/>
                  <a:gd name="connsiteX67" fmla="*/ 897731 w 1764799"/>
                  <a:gd name="connsiteY67" fmla="*/ 1450181 h 1462207"/>
                  <a:gd name="connsiteX68" fmla="*/ 923925 w 1764799"/>
                  <a:gd name="connsiteY68" fmla="*/ 1450976 h 1462207"/>
                  <a:gd name="connsiteX69" fmla="*/ 969962 w 1764799"/>
                  <a:gd name="connsiteY69" fmla="*/ 1449387 h 1462207"/>
                  <a:gd name="connsiteX70" fmla="*/ 966787 w 1764799"/>
                  <a:gd name="connsiteY70" fmla="*/ 1454944 h 1462207"/>
                  <a:gd name="connsiteX71" fmla="*/ 1067593 w 1764799"/>
                  <a:gd name="connsiteY71" fmla="*/ 1451770 h 1462207"/>
                  <a:gd name="connsiteX72" fmla="*/ 1096169 w 1764799"/>
                  <a:gd name="connsiteY72" fmla="*/ 1455738 h 1462207"/>
                  <a:gd name="connsiteX73" fmla="*/ 1118394 w 1764799"/>
                  <a:gd name="connsiteY73" fmla="*/ 1449387 h 1462207"/>
                  <a:gd name="connsiteX74" fmla="*/ 1227139 w 1764799"/>
                  <a:gd name="connsiteY74" fmla="*/ 1457325 h 1462207"/>
                  <a:gd name="connsiteX75" fmla="*/ 1283494 w 1764799"/>
                  <a:gd name="connsiteY75" fmla="*/ 1456532 h 1462207"/>
                  <a:gd name="connsiteX76" fmla="*/ 1292226 w 1764799"/>
                  <a:gd name="connsiteY76" fmla="*/ 1461295 h 1462207"/>
                  <a:gd name="connsiteX77" fmla="*/ 1326356 w 1764799"/>
                  <a:gd name="connsiteY77" fmla="*/ 1462087 h 1462207"/>
                  <a:gd name="connsiteX78" fmla="*/ 1412081 w 1764799"/>
                  <a:gd name="connsiteY78" fmla="*/ 1459707 h 1462207"/>
                  <a:gd name="connsiteX79" fmla="*/ 1450181 w 1764799"/>
                  <a:gd name="connsiteY79" fmla="*/ 1457325 h 1462207"/>
                  <a:gd name="connsiteX80" fmla="*/ 1528762 w 1764799"/>
                  <a:gd name="connsiteY80" fmla="*/ 1454944 h 1462207"/>
                  <a:gd name="connsiteX81" fmla="*/ 1616074 w 1764799"/>
                  <a:gd name="connsiteY81" fmla="*/ 1459707 h 1462207"/>
                  <a:gd name="connsiteX82" fmla="*/ 1704975 w 1764799"/>
                  <a:gd name="connsiteY82" fmla="*/ 1452563 h 1462207"/>
                  <a:gd name="connsiteX83" fmla="*/ 1724025 w 1764799"/>
                  <a:gd name="connsiteY83" fmla="*/ 1454944 h 1462207"/>
                  <a:gd name="connsiteX84" fmla="*/ 1745456 w 1764799"/>
                  <a:gd name="connsiteY84" fmla="*/ 1457325 h 1462207"/>
                  <a:gd name="connsiteX85" fmla="*/ 1764506 w 1764799"/>
                  <a:gd name="connsiteY85" fmla="*/ 1452563 h 1462207"/>
                  <a:gd name="connsiteX86" fmla="*/ 1764506 w 1764799"/>
                  <a:gd name="connsiteY86" fmla="*/ 1450182 h 1462207"/>
                  <a:gd name="connsiteX0" fmla="*/ 0 w 1764799"/>
                  <a:gd name="connsiteY0" fmla="*/ 0 h 1464469"/>
                  <a:gd name="connsiteX1" fmla="*/ 9525 w 1764799"/>
                  <a:gd name="connsiteY1" fmla="*/ 66675 h 1464469"/>
                  <a:gd name="connsiteX2" fmla="*/ 9525 w 1764799"/>
                  <a:gd name="connsiteY2" fmla="*/ 178594 h 1464469"/>
                  <a:gd name="connsiteX3" fmla="*/ 8731 w 1764799"/>
                  <a:gd name="connsiteY3" fmla="*/ 119063 h 1464469"/>
                  <a:gd name="connsiteX4" fmla="*/ 16668 w 1764799"/>
                  <a:gd name="connsiteY4" fmla="*/ 247650 h 1464469"/>
                  <a:gd name="connsiteX5" fmla="*/ 19050 w 1764799"/>
                  <a:gd name="connsiteY5" fmla="*/ 276225 h 1464469"/>
                  <a:gd name="connsiteX6" fmla="*/ 26193 w 1764799"/>
                  <a:gd name="connsiteY6" fmla="*/ 321469 h 1464469"/>
                  <a:gd name="connsiteX7" fmla="*/ 28575 w 1764799"/>
                  <a:gd name="connsiteY7" fmla="*/ 338138 h 1464469"/>
                  <a:gd name="connsiteX8" fmla="*/ 30956 w 1764799"/>
                  <a:gd name="connsiteY8" fmla="*/ 366713 h 1464469"/>
                  <a:gd name="connsiteX9" fmla="*/ 33337 w 1764799"/>
                  <a:gd name="connsiteY9" fmla="*/ 378619 h 1464469"/>
                  <a:gd name="connsiteX10" fmla="*/ 35718 w 1764799"/>
                  <a:gd name="connsiteY10" fmla="*/ 392907 h 1464469"/>
                  <a:gd name="connsiteX11" fmla="*/ 38100 w 1764799"/>
                  <a:gd name="connsiteY11" fmla="*/ 459582 h 1464469"/>
                  <a:gd name="connsiteX12" fmla="*/ 42862 w 1764799"/>
                  <a:gd name="connsiteY12" fmla="*/ 473869 h 1464469"/>
                  <a:gd name="connsiteX13" fmla="*/ 45243 w 1764799"/>
                  <a:gd name="connsiteY13" fmla="*/ 490538 h 1464469"/>
                  <a:gd name="connsiteX14" fmla="*/ 47625 w 1764799"/>
                  <a:gd name="connsiteY14" fmla="*/ 550069 h 1464469"/>
                  <a:gd name="connsiteX15" fmla="*/ 50006 w 1764799"/>
                  <a:gd name="connsiteY15" fmla="*/ 571500 h 1464469"/>
                  <a:gd name="connsiteX16" fmla="*/ 52387 w 1764799"/>
                  <a:gd name="connsiteY16" fmla="*/ 611982 h 1464469"/>
                  <a:gd name="connsiteX17" fmla="*/ 57150 w 1764799"/>
                  <a:gd name="connsiteY17" fmla="*/ 669132 h 1464469"/>
                  <a:gd name="connsiteX18" fmla="*/ 61912 w 1764799"/>
                  <a:gd name="connsiteY18" fmla="*/ 685800 h 1464469"/>
                  <a:gd name="connsiteX19" fmla="*/ 72231 w 1764799"/>
                  <a:gd name="connsiteY19" fmla="*/ 764382 h 1464469"/>
                  <a:gd name="connsiteX20" fmla="*/ 79375 w 1764799"/>
                  <a:gd name="connsiteY20" fmla="*/ 788988 h 1464469"/>
                  <a:gd name="connsiteX21" fmla="*/ 78581 w 1764799"/>
                  <a:gd name="connsiteY21" fmla="*/ 814388 h 1464469"/>
                  <a:gd name="connsiteX22" fmla="*/ 76994 w 1764799"/>
                  <a:gd name="connsiteY22" fmla="*/ 822325 h 1464469"/>
                  <a:gd name="connsiteX23" fmla="*/ 78581 w 1764799"/>
                  <a:gd name="connsiteY23" fmla="*/ 835026 h 1464469"/>
                  <a:gd name="connsiteX24" fmla="*/ 81756 w 1764799"/>
                  <a:gd name="connsiteY24" fmla="*/ 850107 h 1464469"/>
                  <a:gd name="connsiteX25" fmla="*/ 76200 w 1764799"/>
                  <a:gd name="connsiteY25" fmla="*/ 866775 h 1464469"/>
                  <a:gd name="connsiteX26" fmla="*/ 92868 w 1764799"/>
                  <a:gd name="connsiteY26" fmla="*/ 873919 h 1464469"/>
                  <a:gd name="connsiteX27" fmla="*/ 88106 w 1764799"/>
                  <a:gd name="connsiteY27" fmla="*/ 881063 h 1464469"/>
                  <a:gd name="connsiteX28" fmla="*/ 87312 w 1764799"/>
                  <a:gd name="connsiteY28" fmla="*/ 915195 h 1464469"/>
                  <a:gd name="connsiteX29" fmla="*/ 92075 w 1764799"/>
                  <a:gd name="connsiteY29" fmla="*/ 927894 h 1464469"/>
                  <a:gd name="connsiteX30" fmla="*/ 97631 w 1764799"/>
                  <a:gd name="connsiteY30" fmla="*/ 990600 h 1464469"/>
                  <a:gd name="connsiteX31" fmla="*/ 102393 w 1764799"/>
                  <a:gd name="connsiteY31" fmla="*/ 1019175 h 1464469"/>
                  <a:gd name="connsiteX32" fmla="*/ 104775 w 1764799"/>
                  <a:gd name="connsiteY32" fmla="*/ 1081088 h 1464469"/>
                  <a:gd name="connsiteX33" fmla="*/ 109537 w 1764799"/>
                  <a:gd name="connsiteY33" fmla="*/ 1088232 h 1464469"/>
                  <a:gd name="connsiteX34" fmla="*/ 119856 w 1764799"/>
                  <a:gd name="connsiteY34" fmla="*/ 1100138 h 1464469"/>
                  <a:gd name="connsiteX35" fmla="*/ 127793 w 1764799"/>
                  <a:gd name="connsiteY35" fmla="*/ 1144587 h 1464469"/>
                  <a:gd name="connsiteX36" fmla="*/ 133350 w 1764799"/>
                  <a:gd name="connsiteY36" fmla="*/ 1178719 h 1464469"/>
                  <a:gd name="connsiteX37" fmla="*/ 135731 w 1764799"/>
                  <a:gd name="connsiteY37" fmla="*/ 1185863 h 1464469"/>
                  <a:gd name="connsiteX38" fmla="*/ 140493 w 1764799"/>
                  <a:gd name="connsiteY38" fmla="*/ 1204913 h 1464469"/>
                  <a:gd name="connsiteX39" fmla="*/ 145256 w 1764799"/>
                  <a:gd name="connsiteY39" fmla="*/ 1226344 h 1464469"/>
                  <a:gd name="connsiteX40" fmla="*/ 152400 w 1764799"/>
                  <a:gd name="connsiteY40" fmla="*/ 1250157 h 1464469"/>
                  <a:gd name="connsiteX41" fmla="*/ 154781 w 1764799"/>
                  <a:gd name="connsiteY41" fmla="*/ 1264444 h 1464469"/>
                  <a:gd name="connsiteX42" fmla="*/ 157162 w 1764799"/>
                  <a:gd name="connsiteY42" fmla="*/ 1285875 h 1464469"/>
                  <a:gd name="connsiteX43" fmla="*/ 166687 w 1764799"/>
                  <a:gd name="connsiteY43" fmla="*/ 1300163 h 1464469"/>
                  <a:gd name="connsiteX44" fmla="*/ 171450 w 1764799"/>
                  <a:gd name="connsiteY44" fmla="*/ 1309688 h 1464469"/>
                  <a:gd name="connsiteX45" fmla="*/ 180975 w 1764799"/>
                  <a:gd name="connsiteY45" fmla="*/ 1323975 h 1464469"/>
                  <a:gd name="connsiteX46" fmla="*/ 185737 w 1764799"/>
                  <a:gd name="connsiteY46" fmla="*/ 1340644 h 1464469"/>
                  <a:gd name="connsiteX47" fmla="*/ 190500 w 1764799"/>
                  <a:gd name="connsiteY47" fmla="*/ 1350169 h 1464469"/>
                  <a:gd name="connsiteX48" fmla="*/ 195262 w 1764799"/>
                  <a:gd name="connsiteY48" fmla="*/ 1357313 h 1464469"/>
                  <a:gd name="connsiteX49" fmla="*/ 202406 w 1764799"/>
                  <a:gd name="connsiteY49" fmla="*/ 1359694 h 1464469"/>
                  <a:gd name="connsiteX50" fmla="*/ 211931 w 1764799"/>
                  <a:gd name="connsiteY50" fmla="*/ 1376363 h 1464469"/>
                  <a:gd name="connsiteX51" fmla="*/ 219075 w 1764799"/>
                  <a:gd name="connsiteY51" fmla="*/ 1381125 h 1464469"/>
                  <a:gd name="connsiteX52" fmla="*/ 221456 w 1764799"/>
                  <a:gd name="connsiteY52" fmla="*/ 1388269 h 1464469"/>
                  <a:gd name="connsiteX53" fmla="*/ 233362 w 1764799"/>
                  <a:gd name="connsiteY53" fmla="*/ 1402557 h 1464469"/>
                  <a:gd name="connsiteX54" fmla="*/ 235743 w 1764799"/>
                  <a:gd name="connsiteY54" fmla="*/ 1409700 h 1464469"/>
                  <a:gd name="connsiteX55" fmla="*/ 261937 w 1764799"/>
                  <a:gd name="connsiteY55" fmla="*/ 1421607 h 1464469"/>
                  <a:gd name="connsiteX56" fmla="*/ 294481 w 1764799"/>
                  <a:gd name="connsiteY56" fmla="*/ 1428751 h 1464469"/>
                  <a:gd name="connsiteX57" fmla="*/ 303212 w 1764799"/>
                  <a:gd name="connsiteY57" fmla="*/ 1425575 h 1464469"/>
                  <a:gd name="connsiteX58" fmla="*/ 338931 w 1764799"/>
                  <a:gd name="connsiteY58" fmla="*/ 1429545 h 1464469"/>
                  <a:gd name="connsiteX59" fmla="*/ 368300 w 1764799"/>
                  <a:gd name="connsiteY59" fmla="*/ 1430338 h 1464469"/>
                  <a:gd name="connsiteX60" fmla="*/ 402430 w 1764799"/>
                  <a:gd name="connsiteY60" fmla="*/ 1431925 h 1464469"/>
                  <a:gd name="connsiteX61" fmla="*/ 433387 w 1764799"/>
                  <a:gd name="connsiteY61" fmla="*/ 1433513 h 1464469"/>
                  <a:gd name="connsiteX62" fmla="*/ 515143 w 1764799"/>
                  <a:gd name="connsiteY62" fmla="*/ 1431926 h 1464469"/>
                  <a:gd name="connsiteX63" fmla="*/ 597693 w 1764799"/>
                  <a:gd name="connsiteY63" fmla="*/ 1433513 h 1464469"/>
                  <a:gd name="connsiteX64" fmla="*/ 661193 w 1764799"/>
                  <a:gd name="connsiteY64" fmla="*/ 1437482 h 1464469"/>
                  <a:gd name="connsiteX65" fmla="*/ 767556 w 1764799"/>
                  <a:gd name="connsiteY65" fmla="*/ 1438276 h 1464469"/>
                  <a:gd name="connsiteX66" fmla="*/ 854075 w 1764799"/>
                  <a:gd name="connsiteY66" fmla="*/ 1443832 h 1464469"/>
                  <a:gd name="connsiteX67" fmla="*/ 897731 w 1764799"/>
                  <a:gd name="connsiteY67" fmla="*/ 1450181 h 1464469"/>
                  <a:gd name="connsiteX68" fmla="*/ 923925 w 1764799"/>
                  <a:gd name="connsiteY68" fmla="*/ 1450976 h 1464469"/>
                  <a:gd name="connsiteX69" fmla="*/ 969962 w 1764799"/>
                  <a:gd name="connsiteY69" fmla="*/ 1449387 h 1464469"/>
                  <a:gd name="connsiteX70" fmla="*/ 966787 w 1764799"/>
                  <a:gd name="connsiteY70" fmla="*/ 1454944 h 1464469"/>
                  <a:gd name="connsiteX71" fmla="*/ 1067593 w 1764799"/>
                  <a:gd name="connsiteY71" fmla="*/ 1451770 h 1464469"/>
                  <a:gd name="connsiteX72" fmla="*/ 1096169 w 1764799"/>
                  <a:gd name="connsiteY72" fmla="*/ 1455738 h 1464469"/>
                  <a:gd name="connsiteX73" fmla="*/ 1118394 w 1764799"/>
                  <a:gd name="connsiteY73" fmla="*/ 1449387 h 1464469"/>
                  <a:gd name="connsiteX74" fmla="*/ 1227139 w 1764799"/>
                  <a:gd name="connsiteY74" fmla="*/ 1457325 h 1464469"/>
                  <a:gd name="connsiteX75" fmla="*/ 1283494 w 1764799"/>
                  <a:gd name="connsiteY75" fmla="*/ 1456532 h 1464469"/>
                  <a:gd name="connsiteX76" fmla="*/ 1292226 w 1764799"/>
                  <a:gd name="connsiteY76" fmla="*/ 1461295 h 1464469"/>
                  <a:gd name="connsiteX77" fmla="*/ 1326356 w 1764799"/>
                  <a:gd name="connsiteY77" fmla="*/ 1462087 h 1464469"/>
                  <a:gd name="connsiteX78" fmla="*/ 1412081 w 1764799"/>
                  <a:gd name="connsiteY78" fmla="*/ 1459707 h 1464469"/>
                  <a:gd name="connsiteX79" fmla="*/ 1450181 w 1764799"/>
                  <a:gd name="connsiteY79" fmla="*/ 1457325 h 1464469"/>
                  <a:gd name="connsiteX80" fmla="*/ 1528762 w 1764799"/>
                  <a:gd name="connsiteY80" fmla="*/ 1454944 h 1464469"/>
                  <a:gd name="connsiteX81" fmla="*/ 1616074 w 1764799"/>
                  <a:gd name="connsiteY81" fmla="*/ 1459707 h 1464469"/>
                  <a:gd name="connsiteX82" fmla="*/ 1704975 w 1764799"/>
                  <a:gd name="connsiteY82" fmla="*/ 1452563 h 1464469"/>
                  <a:gd name="connsiteX83" fmla="*/ 1730375 w 1764799"/>
                  <a:gd name="connsiteY83" fmla="*/ 1464469 h 1464469"/>
                  <a:gd name="connsiteX84" fmla="*/ 1745456 w 1764799"/>
                  <a:gd name="connsiteY84" fmla="*/ 1457325 h 1464469"/>
                  <a:gd name="connsiteX85" fmla="*/ 1764506 w 1764799"/>
                  <a:gd name="connsiteY85" fmla="*/ 1452563 h 1464469"/>
                  <a:gd name="connsiteX86" fmla="*/ 1764506 w 1764799"/>
                  <a:gd name="connsiteY86" fmla="*/ 1450182 h 1464469"/>
                  <a:gd name="connsiteX0" fmla="*/ 0 w 1764799"/>
                  <a:gd name="connsiteY0" fmla="*/ 0 h 1464914"/>
                  <a:gd name="connsiteX1" fmla="*/ 9525 w 1764799"/>
                  <a:gd name="connsiteY1" fmla="*/ 66675 h 1464914"/>
                  <a:gd name="connsiteX2" fmla="*/ 9525 w 1764799"/>
                  <a:gd name="connsiteY2" fmla="*/ 178594 h 1464914"/>
                  <a:gd name="connsiteX3" fmla="*/ 8731 w 1764799"/>
                  <a:gd name="connsiteY3" fmla="*/ 119063 h 1464914"/>
                  <a:gd name="connsiteX4" fmla="*/ 16668 w 1764799"/>
                  <a:gd name="connsiteY4" fmla="*/ 247650 h 1464914"/>
                  <a:gd name="connsiteX5" fmla="*/ 19050 w 1764799"/>
                  <a:gd name="connsiteY5" fmla="*/ 276225 h 1464914"/>
                  <a:gd name="connsiteX6" fmla="*/ 26193 w 1764799"/>
                  <a:gd name="connsiteY6" fmla="*/ 321469 h 1464914"/>
                  <a:gd name="connsiteX7" fmla="*/ 28575 w 1764799"/>
                  <a:gd name="connsiteY7" fmla="*/ 338138 h 1464914"/>
                  <a:gd name="connsiteX8" fmla="*/ 30956 w 1764799"/>
                  <a:gd name="connsiteY8" fmla="*/ 366713 h 1464914"/>
                  <a:gd name="connsiteX9" fmla="*/ 33337 w 1764799"/>
                  <a:gd name="connsiteY9" fmla="*/ 378619 h 1464914"/>
                  <a:gd name="connsiteX10" fmla="*/ 35718 w 1764799"/>
                  <a:gd name="connsiteY10" fmla="*/ 392907 h 1464914"/>
                  <a:gd name="connsiteX11" fmla="*/ 38100 w 1764799"/>
                  <a:gd name="connsiteY11" fmla="*/ 459582 h 1464914"/>
                  <a:gd name="connsiteX12" fmla="*/ 42862 w 1764799"/>
                  <a:gd name="connsiteY12" fmla="*/ 473869 h 1464914"/>
                  <a:gd name="connsiteX13" fmla="*/ 45243 w 1764799"/>
                  <a:gd name="connsiteY13" fmla="*/ 490538 h 1464914"/>
                  <a:gd name="connsiteX14" fmla="*/ 47625 w 1764799"/>
                  <a:gd name="connsiteY14" fmla="*/ 550069 h 1464914"/>
                  <a:gd name="connsiteX15" fmla="*/ 50006 w 1764799"/>
                  <a:gd name="connsiteY15" fmla="*/ 571500 h 1464914"/>
                  <a:gd name="connsiteX16" fmla="*/ 52387 w 1764799"/>
                  <a:gd name="connsiteY16" fmla="*/ 611982 h 1464914"/>
                  <a:gd name="connsiteX17" fmla="*/ 57150 w 1764799"/>
                  <a:gd name="connsiteY17" fmla="*/ 669132 h 1464914"/>
                  <a:gd name="connsiteX18" fmla="*/ 61912 w 1764799"/>
                  <a:gd name="connsiteY18" fmla="*/ 685800 h 1464914"/>
                  <a:gd name="connsiteX19" fmla="*/ 72231 w 1764799"/>
                  <a:gd name="connsiteY19" fmla="*/ 764382 h 1464914"/>
                  <a:gd name="connsiteX20" fmla="*/ 79375 w 1764799"/>
                  <a:gd name="connsiteY20" fmla="*/ 788988 h 1464914"/>
                  <a:gd name="connsiteX21" fmla="*/ 78581 w 1764799"/>
                  <a:gd name="connsiteY21" fmla="*/ 814388 h 1464914"/>
                  <a:gd name="connsiteX22" fmla="*/ 76994 w 1764799"/>
                  <a:gd name="connsiteY22" fmla="*/ 822325 h 1464914"/>
                  <a:gd name="connsiteX23" fmla="*/ 78581 w 1764799"/>
                  <a:gd name="connsiteY23" fmla="*/ 835026 h 1464914"/>
                  <a:gd name="connsiteX24" fmla="*/ 81756 w 1764799"/>
                  <a:gd name="connsiteY24" fmla="*/ 850107 h 1464914"/>
                  <a:gd name="connsiteX25" fmla="*/ 76200 w 1764799"/>
                  <a:gd name="connsiteY25" fmla="*/ 866775 h 1464914"/>
                  <a:gd name="connsiteX26" fmla="*/ 92868 w 1764799"/>
                  <a:gd name="connsiteY26" fmla="*/ 873919 h 1464914"/>
                  <a:gd name="connsiteX27" fmla="*/ 88106 w 1764799"/>
                  <a:gd name="connsiteY27" fmla="*/ 881063 h 1464914"/>
                  <a:gd name="connsiteX28" fmla="*/ 87312 w 1764799"/>
                  <a:gd name="connsiteY28" fmla="*/ 915195 h 1464914"/>
                  <a:gd name="connsiteX29" fmla="*/ 92075 w 1764799"/>
                  <a:gd name="connsiteY29" fmla="*/ 927894 h 1464914"/>
                  <a:gd name="connsiteX30" fmla="*/ 97631 w 1764799"/>
                  <a:gd name="connsiteY30" fmla="*/ 990600 h 1464914"/>
                  <a:gd name="connsiteX31" fmla="*/ 102393 w 1764799"/>
                  <a:gd name="connsiteY31" fmla="*/ 1019175 h 1464914"/>
                  <a:gd name="connsiteX32" fmla="*/ 104775 w 1764799"/>
                  <a:gd name="connsiteY32" fmla="*/ 1081088 h 1464914"/>
                  <a:gd name="connsiteX33" fmla="*/ 109537 w 1764799"/>
                  <a:gd name="connsiteY33" fmla="*/ 1088232 h 1464914"/>
                  <a:gd name="connsiteX34" fmla="*/ 119856 w 1764799"/>
                  <a:gd name="connsiteY34" fmla="*/ 1100138 h 1464914"/>
                  <a:gd name="connsiteX35" fmla="*/ 127793 w 1764799"/>
                  <a:gd name="connsiteY35" fmla="*/ 1144587 h 1464914"/>
                  <a:gd name="connsiteX36" fmla="*/ 133350 w 1764799"/>
                  <a:gd name="connsiteY36" fmla="*/ 1178719 h 1464914"/>
                  <a:gd name="connsiteX37" fmla="*/ 135731 w 1764799"/>
                  <a:gd name="connsiteY37" fmla="*/ 1185863 h 1464914"/>
                  <a:gd name="connsiteX38" fmla="*/ 140493 w 1764799"/>
                  <a:gd name="connsiteY38" fmla="*/ 1204913 h 1464914"/>
                  <a:gd name="connsiteX39" fmla="*/ 145256 w 1764799"/>
                  <a:gd name="connsiteY39" fmla="*/ 1226344 h 1464914"/>
                  <a:gd name="connsiteX40" fmla="*/ 152400 w 1764799"/>
                  <a:gd name="connsiteY40" fmla="*/ 1250157 h 1464914"/>
                  <a:gd name="connsiteX41" fmla="*/ 154781 w 1764799"/>
                  <a:gd name="connsiteY41" fmla="*/ 1264444 h 1464914"/>
                  <a:gd name="connsiteX42" fmla="*/ 157162 w 1764799"/>
                  <a:gd name="connsiteY42" fmla="*/ 1285875 h 1464914"/>
                  <a:gd name="connsiteX43" fmla="*/ 166687 w 1764799"/>
                  <a:gd name="connsiteY43" fmla="*/ 1300163 h 1464914"/>
                  <a:gd name="connsiteX44" fmla="*/ 171450 w 1764799"/>
                  <a:gd name="connsiteY44" fmla="*/ 1309688 h 1464914"/>
                  <a:gd name="connsiteX45" fmla="*/ 180975 w 1764799"/>
                  <a:gd name="connsiteY45" fmla="*/ 1323975 h 1464914"/>
                  <a:gd name="connsiteX46" fmla="*/ 185737 w 1764799"/>
                  <a:gd name="connsiteY46" fmla="*/ 1340644 h 1464914"/>
                  <a:gd name="connsiteX47" fmla="*/ 190500 w 1764799"/>
                  <a:gd name="connsiteY47" fmla="*/ 1350169 h 1464914"/>
                  <a:gd name="connsiteX48" fmla="*/ 195262 w 1764799"/>
                  <a:gd name="connsiteY48" fmla="*/ 1357313 h 1464914"/>
                  <a:gd name="connsiteX49" fmla="*/ 202406 w 1764799"/>
                  <a:gd name="connsiteY49" fmla="*/ 1359694 h 1464914"/>
                  <a:gd name="connsiteX50" fmla="*/ 211931 w 1764799"/>
                  <a:gd name="connsiteY50" fmla="*/ 1376363 h 1464914"/>
                  <a:gd name="connsiteX51" fmla="*/ 219075 w 1764799"/>
                  <a:gd name="connsiteY51" fmla="*/ 1381125 h 1464914"/>
                  <a:gd name="connsiteX52" fmla="*/ 221456 w 1764799"/>
                  <a:gd name="connsiteY52" fmla="*/ 1388269 h 1464914"/>
                  <a:gd name="connsiteX53" fmla="*/ 233362 w 1764799"/>
                  <a:gd name="connsiteY53" fmla="*/ 1402557 h 1464914"/>
                  <a:gd name="connsiteX54" fmla="*/ 235743 w 1764799"/>
                  <a:gd name="connsiteY54" fmla="*/ 1409700 h 1464914"/>
                  <a:gd name="connsiteX55" fmla="*/ 261937 w 1764799"/>
                  <a:gd name="connsiteY55" fmla="*/ 1421607 h 1464914"/>
                  <a:gd name="connsiteX56" fmla="*/ 294481 w 1764799"/>
                  <a:gd name="connsiteY56" fmla="*/ 1428751 h 1464914"/>
                  <a:gd name="connsiteX57" fmla="*/ 303212 w 1764799"/>
                  <a:gd name="connsiteY57" fmla="*/ 1425575 h 1464914"/>
                  <a:gd name="connsiteX58" fmla="*/ 338931 w 1764799"/>
                  <a:gd name="connsiteY58" fmla="*/ 1429545 h 1464914"/>
                  <a:gd name="connsiteX59" fmla="*/ 368300 w 1764799"/>
                  <a:gd name="connsiteY59" fmla="*/ 1430338 h 1464914"/>
                  <a:gd name="connsiteX60" fmla="*/ 402430 w 1764799"/>
                  <a:gd name="connsiteY60" fmla="*/ 1431925 h 1464914"/>
                  <a:gd name="connsiteX61" fmla="*/ 433387 w 1764799"/>
                  <a:gd name="connsiteY61" fmla="*/ 1433513 h 1464914"/>
                  <a:gd name="connsiteX62" fmla="*/ 515143 w 1764799"/>
                  <a:gd name="connsiteY62" fmla="*/ 1431926 h 1464914"/>
                  <a:gd name="connsiteX63" fmla="*/ 597693 w 1764799"/>
                  <a:gd name="connsiteY63" fmla="*/ 1433513 h 1464914"/>
                  <a:gd name="connsiteX64" fmla="*/ 661193 w 1764799"/>
                  <a:gd name="connsiteY64" fmla="*/ 1437482 h 1464914"/>
                  <a:gd name="connsiteX65" fmla="*/ 767556 w 1764799"/>
                  <a:gd name="connsiteY65" fmla="*/ 1438276 h 1464914"/>
                  <a:gd name="connsiteX66" fmla="*/ 854075 w 1764799"/>
                  <a:gd name="connsiteY66" fmla="*/ 1443832 h 1464914"/>
                  <a:gd name="connsiteX67" fmla="*/ 897731 w 1764799"/>
                  <a:gd name="connsiteY67" fmla="*/ 1450181 h 1464914"/>
                  <a:gd name="connsiteX68" fmla="*/ 923925 w 1764799"/>
                  <a:gd name="connsiteY68" fmla="*/ 1450976 h 1464914"/>
                  <a:gd name="connsiteX69" fmla="*/ 969962 w 1764799"/>
                  <a:gd name="connsiteY69" fmla="*/ 1449387 h 1464914"/>
                  <a:gd name="connsiteX70" fmla="*/ 966787 w 1764799"/>
                  <a:gd name="connsiteY70" fmla="*/ 1454944 h 1464914"/>
                  <a:gd name="connsiteX71" fmla="*/ 1067593 w 1764799"/>
                  <a:gd name="connsiteY71" fmla="*/ 1451770 h 1464914"/>
                  <a:gd name="connsiteX72" fmla="*/ 1096169 w 1764799"/>
                  <a:gd name="connsiteY72" fmla="*/ 1455738 h 1464914"/>
                  <a:gd name="connsiteX73" fmla="*/ 1118394 w 1764799"/>
                  <a:gd name="connsiteY73" fmla="*/ 1449387 h 1464914"/>
                  <a:gd name="connsiteX74" fmla="*/ 1227139 w 1764799"/>
                  <a:gd name="connsiteY74" fmla="*/ 1457325 h 1464914"/>
                  <a:gd name="connsiteX75" fmla="*/ 1283494 w 1764799"/>
                  <a:gd name="connsiteY75" fmla="*/ 1456532 h 1464914"/>
                  <a:gd name="connsiteX76" fmla="*/ 1292226 w 1764799"/>
                  <a:gd name="connsiteY76" fmla="*/ 1461295 h 1464914"/>
                  <a:gd name="connsiteX77" fmla="*/ 1326356 w 1764799"/>
                  <a:gd name="connsiteY77" fmla="*/ 1462087 h 1464914"/>
                  <a:gd name="connsiteX78" fmla="*/ 1412081 w 1764799"/>
                  <a:gd name="connsiteY78" fmla="*/ 1459707 h 1464914"/>
                  <a:gd name="connsiteX79" fmla="*/ 1450181 w 1764799"/>
                  <a:gd name="connsiteY79" fmla="*/ 1457325 h 1464914"/>
                  <a:gd name="connsiteX80" fmla="*/ 1528762 w 1764799"/>
                  <a:gd name="connsiteY80" fmla="*/ 1454944 h 1464914"/>
                  <a:gd name="connsiteX81" fmla="*/ 1616074 w 1764799"/>
                  <a:gd name="connsiteY81" fmla="*/ 1459707 h 1464914"/>
                  <a:gd name="connsiteX82" fmla="*/ 1701800 w 1764799"/>
                  <a:gd name="connsiteY82" fmla="*/ 1463676 h 1464914"/>
                  <a:gd name="connsiteX83" fmla="*/ 1730375 w 1764799"/>
                  <a:gd name="connsiteY83" fmla="*/ 1464469 h 1464914"/>
                  <a:gd name="connsiteX84" fmla="*/ 1745456 w 1764799"/>
                  <a:gd name="connsiteY84" fmla="*/ 1457325 h 1464914"/>
                  <a:gd name="connsiteX85" fmla="*/ 1764506 w 1764799"/>
                  <a:gd name="connsiteY85" fmla="*/ 1452563 h 1464914"/>
                  <a:gd name="connsiteX86" fmla="*/ 1764506 w 1764799"/>
                  <a:gd name="connsiteY86" fmla="*/ 1450182 h 1464914"/>
                  <a:gd name="connsiteX0" fmla="*/ 0 w 1774031"/>
                  <a:gd name="connsiteY0" fmla="*/ 0 h 1464914"/>
                  <a:gd name="connsiteX1" fmla="*/ 9525 w 1774031"/>
                  <a:gd name="connsiteY1" fmla="*/ 66675 h 1464914"/>
                  <a:gd name="connsiteX2" fmla="*/ 9525 w 1774031"/>
                  <a:gd name="connsiteY2" fmla="*/ 178594 h 1464914"/>
                  <a:gd name="connsiteX3" fmla="*/ 8731 w 1774031"/>
                  <a:gd name="connsiteY3" fmla="*/ 119063 h 1464914"/>
                  <a:gd name="connsiteX4" fmla="*/ 16668 w 1774031"/>
                  <a:gd name="connsiteY4" fmla="*/ 247650 h 1464914"/>
                  <a:gd name="connsiteX5" fmla="*/ 19050 w 1774031"/>
                  <a:gd name="connsiteY5" fmla="*/ 276225 h 1464914"/>
                  <a:gd name="connsiteX6" fmla="*/ 26193 w 1774031"/>
                  <a:gd name="connsiteY6" fmla="*/ 321469 h 1464914"/>
                  <a:gd name="connsiteX7" fmla="*/ 28575 w 1774031"/>
                  <a:gd name="connsiteY7" fmla="*/ 338138 h 1464914"/>
                  <a:gd name="connsiteX8" fmla="*/ 30956 w 1774031"/>
                  <a:gd name="connsiteY8" fmla="*/ 366713 h 1464914"/>
                  <a:gd name="connsiteX9" fmla="*/ 33337 w 1774031"/>
                  <a:gd name="connsiteY9" fmla="*/ 378619 h 1464914"/>
                  <a:gd name="connsiteX10" fmla="*/ 35718 w 1774031"/>
                  <a:gd name="connsiteY10" fmla="*/ 392907 h 1464914"/>
                  <a:gd name="connsiteX11" fmla="*/ 38100 w 1774031"/>
                  <a:gd name="connsiteY11" fmla="*/ 459582 h 1464914"/>
                  <a:gd name="connsiteX12" fmla="*/ 42862 w 1774031"/>
                  <a:gd name="connsiteY12" fmla="*/ 473869 h 1464914"/>
                  <a:gd name="connsiteX13" fmla="*/ 45243 w 1774031"/>
                  <a:gd name="connsiteY13" fmla="*/ 490538 h 1464914"/>
                  <a:gd name="connsiteX14" fmla="*/ 47625 w 1774031"/>
                  <a:gd name="connsiteY14" fmla="*/ 550069 h 1464914"/>
                  <a:gd name="connsiteX15" fmla="*/ 50006 w 1774031"/>
                  <a:gd name="connsiteY15" fmla="*/ 571500 h 1464914"/>
                  <a:gd name="connsiteX16" fmla="*/ 52387 w 1774031"/>
                  <a:gd name="connsiteY16" fmla="*/ 611982 h 1464914"/>
                  <a:gd name="connsiteX17" fmla="*/ 57150 w 1774031"/>
                  <a:gd name="connsiteY17" fmla="*/ 669132 h 1464914"/>
                  <a:gd name="connsiteX18" fmla="*/ 61912 w 1774031"/>
                  <a:gd name="connsiteY18" fmla="*/ 685800 h 1464914"/>
                  <a:gd name="connsiteX19" fmla="*/ 72231 w 1774031"/>
                  <a:gd name="connsiteY19" fmla="*/ 764382 h 1464914"/>
                  <a:gd name="connsiteX20" fmla="*/ 79375 w 1774031"/>
                  <a:gd name="connsiteY20" fmla="*/ 788988 h 1464914"/>
                  <a:gd name="connsiteX21" fmla="*/ 78581 w 1774031"/>
                  <a:gd name="connsiteY21" fmla="*/ 814388 h 1464914"/>
                  <a:gd name="connsiteX22" fmla="*/ 76994 w 1774031"/>
                  <a:gd name="connsiteY22" fmla="*/ 822325 h 1464914"/>
                  <a:gd name="connsiteX23" fmla="*/ 78581 w 1774031"/>
                  <a:gd name="connsiteY23" fmla="*/ 835026 h 1464914"/>
                  <a:gd name="connsiteX24" fmla="*/ 81756 w 1774031"/>
                  <a:gd name="connsiteY24" fmla="*/ 850107 h 1464914"/>
                  <a:gd name="connsiteX25" fmla="*/ 76200 w 1774031"/>
                  <a:gd name="connsiteY25" fmla="*/ 866775 h 1464914"/>
                  <a:gd name="connsiteX26" fmla="*/ 92868 w 1774031"/>
                  <a:gd name="connsiteY26" fmla="*/ 873919 h 1464914"/>
                  <a:gd name="connsiteX27" fmla="*/ 88106 w 1774031"/>
                  <a:gd name="connsiteY27" fmla="*/ 881063 h 1464914"/>
                  <a:gd name="connsiteX28" fmla="*/ 87312 w 1774031"/>
                  <a:gd name="connsiteY28" fmla="*/ 915195 h 1464914"/>
                  <a:gd name="connsiteX29" fmla="*/ 92075 w 1774031"/>
                  <a:gd name="connsiteY29" fmla="*/ 927894 h 1464914"/>
                  <a:gd name="connsiteX30" fmla="*/ 97631 w 1774031"/>
                  <a:gd name="connsiteY30" fmla="*/ 990600 h 1464914"/>
                  <a:gd name="connsiteX31" fmla="*/ 102393 w 1774031"/>
                  <a:gd name="connsiteY31" fmla="*/ 1019175 h 1464914"/>
                  <a:gd name="connsiteX32" fmla="*/ 104775 w 1774031"/>
                  <a:gd name="connsiteY32" fmla="*/ 1081088 h 1464914"/>
                  <a:gd name="connsiteX33" fmla="*/ 109537 w 1774031"/>
                  <a:gd name="connsiteY33" fmla="*/ 1088232 h 1464914"/>
                  <a:gd name="connsiteX34" fmla="*/ 119856 w 1774031"/>
                  <a:gd name="connsiteY34" fmla="*/ 1100138 h 1464914"/>
                  <a:gd name="connsiteX35" fmla="*/ 127793 w 1774031"/>
                  <a:gd name="connsiteY35" fmla="*/ 1144587 h 1464914"/>
                  <a:gd name="connsiteX36" fmla="*/ 133350 w 1774031"/>
                  <a:gd name="connsiteY36" fmla="*/ 1178719 h 1464914"/>
                  <a:gd name="connsiteX37" fmla="*/ 135731 w 1774031"/>
                  <a:gd name="connsiteY37" fmla="*/ 1185863 h 1464914"/>
                  <a:gd name="connsiteX38" fmla="*/ 140493 w 1774031"/>
                  <a:gd name="connsiteY38" fmla="*/ 1204913 h 1464914"/>
                  <a:gd name="connsiteX39" fmla="*/ 145256 w 1774031"/>
                  <a:gd name="connsiteY39" fmla="*/ 1226344 h 1464914"/>
                  <a:gd name="connsiteX40" fmla="*/ 152400 w 1774031"/>
                  <a:gd name="connsiteY40" fmla="*/ 1250157 h 1464914"/>
                  <a:gd name="connsiteX41" fmla="*/ 154781 w 1774031"/>
                  <a:gd name="connsiteY41" fmla="*/ 1264444 h 1464914"/>
                  <a:gd name="connsiteX42" fmla="*/ 157162 w 1774031"/>
                  <a:gd name="connsiteY42" fmla="*/ 1285875 h 1464914"/>
                  <a:gd name="connsiteX43" fmla="*/ 166687 w 1774031"/>
                  <a:gd name="connsiteY43" fmla="*/ 1300163 h 1464914"/>
                  <a:gd name="connsiteX44" fmla="*/ 171450 w 1774031"/>
                  <a:gd name="connsiteY44" fmla="*/ 1309688 h 1464914"/>
                  <a:gd name="connsiteX45" fmla="*/ 180975 w 1774031"/>
                  <a:gd name="connsiteY45" fmla="*/ 1323975 h 1464914"/>
                  <a:gd name="connsiteX46" fmla="*/ 185737 w 1774031"/>
                  <a:gd name="connsiteY46" fmla="*/ 1340644 h 1464914"/>
                  <a:gd name="connsiteX47" fmla="*/ 190500 w 1774031"/>
                  <a:gd name="connsiteY47" fmla="*/ 1350169 h 1464914"/>
                  <a:gd name="connsiteX48" fmla="*/ 195262 w 1774031"/>
                  <a:gd name="connsiteY48" fmla="*/ 1357313 h 1464914"/>
                  <a:gd name="connsiteX49" fmla="*/ 202406 w 1774031"/>
                  <a:gd name="connsiteY49" fmla="*/ 1359694 h 1464914"/>
                  <a:gd name="connsiteX50" fmla="*/ 211931 w 1774031"/>
                  <a:gd name="connsiteY50" fmla="*/ 1376363 h 1464914"/>
                  <a:gd name="connsiteX51" fmla="*/ 219075 w 1774031"/>
                  <a:gd name="connsiteY51" fmla="*/ 1381125 h 1464914"/>
                  <a:gd name="connsiteX52" fmla="*/ 221456 w 1774031"/>
                  <a:gd name="connsiteY52" fmla="*/ 1388269 h 1464914"/>
                  <a:gd name="connsiteX53" fmla="*/ 233362 w 1774031"/>
                  <a:gd name="connsiteY53" fmla="*/ 1402557 h 1464914"/>
                  <a:gd name="connsiteX54" fmla="*/ 235743 w 1774031"/>
                  <a:gd name="connsiteY54" fmla="*/ 1409700 h 1464914"/>
                  <a:gd name="connsiteX55" fmla="*/ 261937 w 1774031"/>
                  <a:gd name="connsiteY55" fmla="*/ 1421607 h 1464914"/>
                  <a:gd name="connsiteX56" fmla="*/ 294481 w 1774031"/>
                  <a:gd name="connsiteY56" fmla="*/ 1428751 h 1464914"/>
                  <a:gd name="connsiteX57" fmla="*/ 303212 w 1774031"/>
                  <a:gd name="connsiteY57" fmla="*/ 1425575 h 1464914"/>
                  <a:gd name="connsiteX58" fmla="*/ 338931 w 1774031"/>
                  <a:gd name="connsiteY58" fmla="*/ 1429545 h 1464914"/>
                  <a:gd name="connsiteX59" fmla="*/ 368300 w 1774031"/>
                  <a:gd name="connsiteY59" fmla="*/ 1430338 h 1464914"/>
                  <a:gd name="connsiteX60" fmla="*/ 402430 w 1774031"/>
                  <a:gd name="connsiteY60" fmla="*/ 1431925 h 1464914"/>
                  <a:gd name="connsiteX61" fmla="*/ 433387 w 1774031"/>
                  <a:gd name="connsiteY61" fmla="*/ 1433513 h 1464914"/>
                  <a:gd name="connsiteX62" fmla="*/ 515143 w 1774031"/>
                  <a:gd name="connsiteY62" fmla="*/ 1431926 h 1464914"/>
                  <a:gd name="connsiteX63" fmla="*/ 597693 w 1774031"/>
                  <a:gd name="connsiteY63" fmla="*/ 1433513 h 1464914"/>
                  <a:gd name="connsiteX64" fmla="*/ 661193 w 1774031"/>
                  <a:gd name="connsiteY64" fmla="*/ 1437482 h 1464914"/>
                  <a:gd name="connsiteX65" fmla="*/ 767556 w 1774031"/>
                  <a:gd name="connsiteY65" fmla="*/ 1438276 h 1464914"/>
                  <a:gd name="connsiteX66" fmla="*/ 854075 w 1774031"/>
                  <a:gd name="connsiteY66" fmla="*/ 1443832 h 1464914"/>
                  <a:gd name="connsiteX67" fmla="*/ 897731 w 1774031"/>
                  <a:gd name="connsiteY67" fmla="*/ 1450181 h 1464914"/>
                  <a:gd name="connsiteX68" fmla="*/ 923925 w 1774031"/>
                  <a:gd name="connsiteY68" fmla="*/ 1450976 h 1464914"/>
                  <a:gd name="connsiteX69" fmla="*/ 969962 w 1774031"/>
                  <a:gd name="connsiteY69" fmla="*/ 1449387 h 1464914"/>
                  <a:gd name="connsiteX70" fmla="*/ 966787 w 1774031"/>
                  <a:gd name="connsiteY70" fmla="*/ 1454944 h 1464914"/>
                  <a:gd name="connsiteX71" fmla="*/ 1067593 w 1774031"/>
                  <a:gd name="connsiteY71" fmla="*/ 1451770 h 1464914"/>
                  <a:gd name="connsiteX72" fmla="*/ 1096169 w 1774031"/>
                  <a:gd name="connsiteY72" fmla="*/ 1455738 h 1464914"/>
                  <a:gd name="connsiteX73" fmla="*/ 1118394 w 1774031"/>
                  <a:gd name="connsiteY73" fmla="*/ 1449387 h 1464914"/>
                  <a:gd name="connsiteX74" fmla="*/ 1227139 w 1774031"/>
                  <a:gd name="connsiteY74" fmla="*/ 1457325 h 1464914"/>
                  <a:gd name="connsiteX75" fmla="*/ 1283494 w 1774031"/>
                  <a:gd name="connsiteY75" fmla="*/ 1456532 h 1464914"/>
                  <a:gd name="connsiteX76" fmla="*/ 1292226 w 1774031"/>
                  <a:gd name="connsiteY76" fmla="*/ 1461295 h 1464914"/>
                  <a:gd name="connsiteX77" fmla="*/ 1326356 w 1774031"/>
                  <a:gd name="connsiteY77" fmla="*/ 1462087 h 1464914"/>
                  <a:gd name="connsiteX78" fmla="*/ 1412081 w 1774031"/>
                  <a:gd name="connsiteY78" fmla="*/ 1459707 h 1464914"/>
                  <a:gd name="connsiteX79" fmla="*/ 1450181 w 1774031"/>
                  <a:gd name="connsiteY79" fmla="*/ 1457325 h 1464914"/>
                  <a:gd name="connsiteX80" fmla="*/ 1528762 w 1774031"/>
                  <a:gd name="connsiteY80" fmla="*/ 1454944 h 1464914"/>
                  <a:gd name="connsiteX81" fmla="*/ 1616074 w 1774031"/>
                  <a:gd name="connsiteY81" fmla="*/ 1459707 h 1464914"/>
                  <a:gd name="connsiteX82" fmla="*/ 1701800 w 1774031"/>
                  <a:gd name="connsiteY82" fmla="*/ 1463676 h 1464914"/>
                  <a:gd name="connsiteX83" fmla="*/ 1730375 w 1774031"/>
                  <a:gd name="connsiteY83" fmla="*/ 1464469 h 1464914"/>
                  <a:gd name="connsiteX84" fmla="*/ 1745456 w 1774031"/>
                  <a:gd name="connsiteY84" fmla="*/ 1457325 h 1464914"/>
                  <a:gd name="connsiteX85" fmla="*/ 1764506 w 1774031"/>
                  <a:gd name="connsiteY85" fmla="*/ 1452563 h 1464914"/>
                  <a:gd name="connsiteX86" fmla="*/ 1774031 w 1774031"/>
                  <a:gd name="connsiteY86" fmla="*/ 1458120 h 1464914"/>
                  <a:gd name="connsiteX0" fmla="*/ 0 w 1780381"/>
                  <a:gd name="connsiteY0" fmla="*/ 0 h 1475604"/>
                  <a:gd name="connsiteX1" fmla="*/ 9525 w 1780381"/>
                  <a:gd name="connsiteY1" fmla="*/ 66675 h 1475604"/>
                  <a:gd name="connsiteX2" fmla="*/ 9525 w 1780381"/>
                  <a:gd name="connsiteY2" fmla="*/ 178594 h 1475604"/>
                  <a:gd name="connsiteX3" fmla="*/ 8731 w 1780381"/>
                  <a:gd name="connsiteY3" fmla="*/ 119063 h 1475604"/>
                  <a:gd name="connsiteX4" fmla="*/ 16668 w 1780381"/>
                  <a:gd name="connsiteY4" fmla="*/ 247650 h 1475604"/>
                  <a:gd name="connsiteX5" fmla="*/ 19050 w 1780381"/>
                  <a:gd name="connsiteY5" fmla="*/ 276225 h 1475604"/>
                  <a:gd name="connsiteX6" fmla="*/ 26193 w 1780381"/>
                  <a:gd name="connsiteY6" fmla="*/ 321469 h 1475604"/>
                  <a:gd name="connsiteX7" fmla="*/ 28575 w 1780381"/>
                  <a:gd name="connsiteY7" fmla="*/ 338138 h 1475604"/>
                  <a:gd name="connsiteX8" fmla="*/ 30956 w 1780381"/>
                  <a:gd name="connsiteY8" fmla="*/ 366713 h 1475604"/>
                  <a:gd name="connsiteX9" fmla="*/ 33337 w 1780381"/>
                  <a:gd name="connsiteY9" fmla="*/ 378619 h 1475604"/>
                  <a:gd name="connsiteX10" fmla="*/ 35718 w 1780381"/>
                  <a:gd name="connsiteY10" fmla="*/ 392907 h 1475604"/>
                  <a:gd name="connsiteX11" fmla="*/ 38100 w 1780381"/>
                  <a:gd name="connsiteY11" fmla="*/ 459582 h 1475604"/>
                  <a:gd name="connsiteX12" fmla="*/ 42862 w 1780381"/>
                  <a:gd name="connsiteY12" fmla="*/ 473869 h 1475604"/>
                  <a:gd name="connsiteX13" fmla="*/ 45243 w 1780381"/>
                  <a:gd name="connsiteY13" fmla="*/ 490538 h 1475604"/>
                  <a:gd name="connsiteX14" fmla="*/ 47625 w 1780381"/>
                  <a:gd name="connsiteY14" fmla="*/ 550069 h 1475604"/>
                  <a:gd name="connsiteX15" fmla="*/ 50006 w 1780381"/>
                  <a:gd name="connsiteY15" fmla="*/ 571500 h 1475604"/>
                  <a:gd name="connsiteX16" fmla="*/ 52387 w 1780381"/>
                  <a:gd name="connsiteY16" fmla="*/ 611982 h 1475604"/>
                  <a:gd name="connsiteX17" fmla="*/ 57150 w 1780381"/>
                  <a:gd name="connsiteY17" fmla="*/ 669132 h 1475604"/>
                  <a:gd name="connsiteX18" fmla="*/ 61912 w 1780381"/>
                  <a:gd name="connsiteY18" fmla="*/ 685800 h 1475604"/>
                  <a:gd name="connsiteX19" fmla="*/ 72231 w 1780381"/>
                  <a:gd name="connsiteY19" fmla="*/ 764382 h 1475604"/>
                  <a:gd name="connsiteX20" fmla="*/ 79375 w 1780381"/>
                  <a:gd name="connsiteY20" fmla="*/ 788988 h 1475604"/>
                  <a:gd name="connsiteX21" fmla="*/ 78581 w 1780381"/>
                  <a:gd name="connsiteY21" fmla="*/ 814388 h 1475604"/>
                  <a:gd name="connsiteX22" fmla="*/ 76994 w 1780381"/>
                  <a:gd name="connsiteY22" fmla="*/ 822325 h 1475604"/>
                  <a:gd name="connsiteX23" fmla="*/ 78581 w 1780381"/>
                  <a:gd name="connsiteY23" fmla="*/ 835026 h 1475604"/>
                  <a:gd name="connsiteX24" fmla="*/ 81756 w 1780381"/>
                  <a:gd name="connsiteY24" fmla="*/ 850107 h 1475604"/>
                  <a:gd name="connsiteX25" fmla="*/ 76200 w 1780381"/>
                  <a:gd name="connsiteY25" fmla="*/ 866775 h 1475604"/>
                  <a:gd name="connsiteX26" fmla="*/ 92868 w 1780381"/>
                  <a:gd name="connsiteY26" fmla="*/ 873919 h 1475604"/>
                  <a:gd name="connsiteX27" fmla="*/ 88106 w 1780381"/>
                  <a:gd name="connsiteY27" fmla="*/ 881063 h 1475604"/>
                  <a:gd name="connsiteX28" fmla="*/ 87312 w 1780381"/>
                  <a:gd name="connsiteY28" fmla="*/ 915195 h 1475604"/>
                  <a:gd name="connsiteX29" fmla="*/ 92075 w 1780381"/>
                  <a:gd name="connsiteY29" fmla="*/ 927894 h 1475604"/>
                  <a:gd name="connsiteX30" fmla="*/ 97631 w 1780381"/>
                  <a:gd name="connsiteY30" fmla="*/ 990600 h 1475604"/>
                  <a:gd name="connsiteX31" fmla="*/ 102393 w 1780381"/>
                  <a:gd name="connsiteY31" fmla="*/ 1019175 h 1475604"/>
                  <a:gd name="connsiteX32" fmla="*/ 104775 w 1780381"/>
                  <a:gd name="connsiteY32" fmla="*/ 1081088 h 1475604"/>
                  <a:gd name="connsiteX33" fmla="*/ 109537 w 1780381"/>
                  <a:gd name="connsiteY33" fmla="*/ 1088232 h 1475604"/>
                  <a:gd name="connsiteX34" fmla="*/ 119856 w 1780381"/>
                  <a:gd name="connsiteY34" fmla="*/ 1100138 h 1475604"/>
                  <a:gd name="connsiteX35" fmla="*/ 127793 w 1780381"/>
                  <a:gd name="connsiteY35" fmla="*/ 1144587 h 1475604"/>
                  <a:gd name="connsiteX36" fmla="*/ 133350 w 1780381"/>
                  <a:gd name="connsiteY36" fmla="*/ 1178719 h 1475604"/>
                  <a:gd name="connsiteX37" fmla="*/ 135731 w 1780381"/>
                  <a:gd name="connsiteY37" fmla="*/ 1185863 h 1475604"/>
                  <a:gd name="connsiteX38" fmla="*/ 140493 w 1780381"/>
                  <a:gd name="connsiteY38" fmla="*/ 1204913 h 1475604"/>
                  <a:gd name="connsiteX39" fmla="*/ 145256 w 1780381"/>
                  <a:gd name="connsiteY39" fmla="*/ 1226344 h 1475604"/>
                  <a:gd name="connsiteX40" fmla="*/ 152400 w 1780381"/>
                  <a:gd name="connsiteY40" fmla="*/ 1250157 h 1475604"/>
                  <a:gd name="connsiteX41" fmla="*/ 154781 w 1780381"/>
                  <a:gd name="connsiteY41" fmla="*/ 1264444 h 1475604"/>
                  <a:gd name="connsiteX42" fmla="*/ 157162 w 1780381"/>
                  <a:gd name="connsiteY42" fmla="*/ 1285875 h 1475604"/>
                  <a:gd name="connsiteX43" fmla="*/ 166687 w 1780381"/>
                  <a:gd name="connsiteY43" fmla="*/ 1300163 h 1475604"/>
                  <a:gd name="connsiteX44" fmla="*/ 171450 w 1780381"/>
                  <a:gd name="connsiteY44" fmla="*/ 1309688 h 1475604"/>
                  <a:gd name="connsiteX45" fmla="*/ 180975 w 1780381"/>
                  <a:gd name="connsiteY45" fmla="*/ 1323975 h 1475604"/>
                  <a:gd name="connsiteX46" fmla="*/ 185737 w 1780381"/>
                  <a:gd name="connsiteY46" fmla="*/ 1340644 h 1475604"/>
                  <a:gd name="connsiteX47" fmla="*/ 190500 w 1780381"/>
                  <a:gd name="connsiteY47" fmla="*/ 1350169 h 1475604"/>
                  <a:gd name="connsiteX48" fmla="*/ 195262 w 1780381"/>
                  <a:gd name="connsiteY48" fmla="*/ 1357313 h 1475604"/>
                  <a:gd name="connsiteX49" fmla="*/ 202406 w 1780381"/>
                  <a:gd name="connsiteY49" fmla="*/ 1359694 h 1475604"/>
                  <a:gd name="connsiteX50" fmla="*/ 211931 w 1780381"/>
                  <a:gd name="connsiteY50" fmla="*/ 1376363 h 1475604"/>
                  <a:gd name="connsiteX51" fmla="*/ 219075 w 1780381"/>
                  <a:gd name="connsiteY51" fmla="*/ 1381125 h 1475604"/>
                  <a:gd name="connsiteX52" fmla="*/ 221456 w 1780381"/>
                  <a:gd name="connsiteY52" fmla="*/ 1388269 h 1475604"/>
                  <a:gd name="connsiteX53" fmla="*/ 233362 w 1780381"/>
                  <a:gd name="connsiteY53" fmla="*/ 1402557 h 1475604"/>
                  <a:gd name="connsiteX54" fmla="*/ 235743 w 1780381"/>
                  <a:gd name="connsiteY54" fmla="*/ 1409700 h 1475604"/>
                  <a:gd name="connsiteX55" fmla="*/ 261937 w 1780381"/>
                  <a:gd name="connsiteY55" fmla="*/ 1421607 h 1475604"/>
                  <a:gd name="connsiteX56" fmla="*/ 294481 w 1780381"/>
                  <a:gd name="connsiteY56" fmla="*/ 1428751 h 1475604"/>
                  <a:gd name="connsiteX57" fmla="*/ 303212 w 1780381"/>
                  <a:gd name="connsiteY57" fmla="*/ 1425575 h 1475604"/>
                  <a:gd name="connsiteX58" fmla="*/ 338931 w 1780381"/>
                  <a:gd name="connsiteY58" fmla="*/ 1429545 h 1475604"/>
                  <a:gd name="connsiteX59" fmla="*/ 368300 w 1780381"/>
                  <a:gd name="connsiteY59" fmla="*/ 1430338 h 1475604"/>
                  <a:gd name="connsiteX60" fmla="*/ 402430 w 1780381"/>
                  <a:gd name="connsiteY60" fmla="*/ 1431925 h 1475604"/>
                  <a:gd name="connsiteX61" fmla="*/ 433387 w 1780381"/>
                  <a:gd name="connsiteY61" fmla="*/ 1433513 h 1475604"/>
                  <a:gd name="connsiteX62" fmla="*/ 515143 w 1780381"/>
                  <a:gd name="connsiteY62" fmla="*/ 1431926 h 1475604"/>
                  <a:gd name="connsiteX63" fmla="*/ 597693 w 1780381"/>
                  <a:gd name="connsiteY63" fmla="*/ 1433513 h 1475604"/>
                  <a:gd name="connsiteX64" fmla="*/ 661193 w 1780381"/>
                  <a:gd name="connsiteY64" fmla="*/ 1437482 h 1475604"/>
                  <a:gd name="connsiteX65" fmla="*/ 767556 w 1780381"/>
                  <a:gd name="connsiteY65" fmla="*/ 1438276 h 1475604"/>
                  <a:gd name="connsiteX66" fmla="*/ 854075 w 1780381"/>
                  <a:gd name="connsiteY66" fmla="*/ 1443832 h 1475604"/>
                  <a:gd name="connsiteX67" fmla="*/ 897731 w 1780381"/>
                  <a:gd name="connsiteY67" fmla="*/ 1450181 h 1475604"/>
                  <a:gd name="connsiteX68" fmla="*/ 923925 w 1780381"/>
                  <a:gd name="connsiteY68" fmla="*/ 1450976 h 1475604"/>
                  <a:gd name="connsiteX69" fmla="*/ 969962 w 1780381"/>
                  <a:gd name="connsiteY69" fmla="*/ 1449387 h 1475604"/>
                  <a:gd name="connsiteX70" fmla="*/ 966787 w 1780381"/>
                  <a:gd name="connsiteY70" fmla="*/ 1454944 h 1475604"/>
                  <a:gd name="connsiteX71" fmla="*/ 1067593 w 1780381"/>
                  <a:gd name="connsiteY71" fmla="*/ 1451770 h 1475604"/>
                  <a:gd name="connsiteX72" fmla="*/ 1096169 w 1780381"/>
                  <a:gd name="connsiteY72" fmla="*/ 1455738 h 1475604"/>
                  <a:gd name="connsiteX73" fmla="*/ 1118394 w 1780381"/>
                  <a:gd name="connsiteY73" fmla="*/ 1449387 h 1475604"/>
                  <a:gd name="connsiteX74" fmla="*/ 1227139 w 1780381"/>
                  <a:gd name="connsiteY74" fmla="*/ 1457325 h 1475604"/>
                  <a:gd name="connsiteX75" fmla="*/ 1283494 w 1780381"/>
                  <a:gd name="connsiteY75" fmla="*/ 1456532 h 1475604"/>
                  <a:gd name="connsiteX76" fmla="*/ 1292226 w 1780381"/>
                  <a:gd name="connsiteY76" fmla="*/ 1461295 h 1475604"/>
                  <a:gd name="connsiteX77" fmla="*/ 1326356 w 1780381"/>
                  <a:gd name="connsiteY77" fmla="*/ 1462087 h 1475604"/>
                  <a:gd name="connsiteX78" fmla="*/ 1412081 w 1780381"/>
                  <a:gd name="connsiteY78" fmla="*/ 1459707 h 1475604"/>
                  <a:gd name="connsiteX79" fmla="*/ 1450181 w 1780381"/>
                  <a:gd name="connsiteY79" fmla="*/ 1457325 h 1475604"/>
                  <a:gd name="connsiteX80" fmla="*/ 1528762 w 1780381"/>
                  <a:gd name="connsiteY80" fmla="*/ 1454944 h 1475604"/>
                  <a:gd name="connsiteX81" fmla="*/ 1616074 w 1780381"/>
                  <a:gd name="connsiteY81" fmla="*/ 1459707 h 1475604"/>
                  <a:gd name="connsiteX82" fmla="*/ 1701800 w 1780381"/>
                  <a:gd name="connsiteY82" fmla="*/ 1463676 h 1475604"/>
                  <a:gd name="connsiteX83" fmla="*/ 1730375 w 1780381"/>
                  <a:gd name="connsiteY83" fmla="*/ 1464469 h 1475604"/>
                  <a:gd name="connsiteX84" fmla="*/ 1745456 w 1780381"/>
                  <a:gd name="connsiteY84" fmla="*/ 1457325 h 1475604"/>
                  <a:gd name="connsiteX85" fmla="*/ 1764506 w 1780381"/>
                  <a:gd name="connsiteY85" fmla="*/ 1452563 h 1475604"/>
                  <a:gd name="connsiteX86" fmla="*/ 1780381 w 1780381"/>
                  <a:gd name="connsiteY86" fmla="*/ 1475582 h 1475604"/>
                  <a:gd name="connsiteX0" fmla="*/ 0 w 1780381"/>
                  <a:gd name="connsiteY0" fmla="*/ 0 h 1475628"/>
                  <a:gd name="connsiteX1" fmla="*/ 9525 w 1780381"/>
                  <a:gd name="connsiteY1" fmla="*/ 66675 h 1475628"/>
                  <a:gd name="connsiteX2" fmla="*/ 9525 w 1780381"/>
                  <a:gd name="connsiteY2" fmla="*/ 178594 h 1475628"/>
                  <a:gd name="connsiteX3" fmla="*/ 8731 w 1780381"/>
                  <a:gd name="connsiteY3" fmla="*/ 119063 h 1475628"/>
                  <a:gd name="connsiteX4" fmla="*/ 16668 w 1780381"/>
                  <a:gd name="connsiteY4" fmla="*/ 247650 h 1475628"/>
                  <a:gd name="connsiteX5" fmla="*/ 19050 w 1780381"/>
                  <a:gd name="connsiteY5" fmla="*/ 276225 h 1475628"/>
                  <a:gd name="connsiteX6" fmla="*/ 26193 w 1780381"/>
                  <a:gd name="connsiteY6" fmla="*/ 321469 h 1475628"/>
                  <a:gd name="connsiteX7" fmla="*/ 28575 w 1780381"/>
                  <a:gd name="connsiteY7" fmla="*/ 338138 h 1475628"/>
                  <a:gd name="connsiteX8" fmla="*/ 30956 w 1780381"/>
                  <a:gd name="connsiteY8" fmla="*/ 366713 h 1475628"/>
                  <a:gd name="connsiteX9" fmla="*/ 33337 w 1780381"/>
                  <a:gd name="connsiteY9" fmla="*/ 378619 h 1475628"/>
                  <a:gd name="connsiteX10" fmla="*/ 35718 w 1780381"/>
                  <a:gd name="connsiteY10" fmla="*/ 392907 h 1475628"/>
                  <a:gd name="connsiteX11" fmla="*/ 38100 w 1780381"/>
                  <a:gd name="connsiteY11" fmla="*/ 459582 h 1475628"/>
                  <a:gd name="connsiteX12" fmla="*/ 42862 w 1780381"/>
                  <a:gd name="connsiteY12" fmla="*/ 473869 h 1475628"/>
                  <a:gd name="connsiteX13" fmla="*/ 45243 w 1780381"/>
                  <a:gd name="connsiteY13" fmla="*/ 490538 h 1475628"/>
                  <a:gd name="connsiteX14" fmla="*/ 47625 w 1780381"/>
                  <a:gd name="connsiteY14" fmla="*/ 550069 h 1475628"/>
                  <a:gd name="connsiteX15" fmla="*/ 50006 w 1780381"/>
                  <a:gd name="connsiteY15" fmla="*/ 571500 h 1475628"/>
                  <a:gd name="connsiteX16" fmla="*/ 52387 w 1780381"/>
                  <a:gd name="connsiteY16" fmla="*/ 611982 h 1475628"/>
                  <a:gd name="connsiteX17" fmla="*/ 57150 w 1780381"/>
                  <a:gd name="connsiteY17" fmla="*/ 669132 h 1475628"/>
                  <a:gd name="connsiteX18" fmla="*/ 61912 w 1780381"/>
                  <a:gd name="connsiteY18" fmla="*/ 685800 h 1475628"/>
                  <a:gd name="connsiteX19" fmla="*/ 72231 w 1780381"/>
                  <a:gd name="connsiteY19" fmla="*/ 764382 h 1475628"/>
                  <a:gd name="connsiteX20" fmla="*/ 79375 w 1780381"/>
                  <a:gd name="connsiteY20" fmla="*/ 788988 h 1475628"/>
                  <a:gd name="connsiteX21" fmla="*/ 78581 w 1780381"/>
                  <a:gd name="connsiteY21" fmla="*/ 814388 h 1475628"/>
                  <a:gd name="connsiteX22" fmla="*/ 76994 w 1780381"/>
                  <a:gd name="connsiteY22" fmla="*/ 822325 h 1475628"/>
                  <a:gd name="connsiteX23" fmla="*/ 78581 w 1780381"/>
                  <a:gd name="connsiteY23" fmla="*/ 835026 h 1475628"/>
                  <a:gd name="connsiteX24" fmla="*/ 81756 w 1780381"/>
                  <a:gd name="connsiteY24" fmla="*/ 850107 h 1475628"/>
                  <a:gd name="connsiteX25" fmla="*/ 76200 w 1780381"/>
                  <a:gd name="connsiteY25" fmla="*/ 866775 h 1475628"/>
                  <a:gd name="connsiteX26" fmla="*/ 92868 w 1780381"/>
                  <a:gd name="connsiteY26" fmla="*/ 873919 h 1475628"/>
                  <a:gd name="connsiteX27" fmla="*/ 88106 w 1780381"/>
                  <a:gd name="connsiteY27" fmla="*/ 881063 h 1475628"/>
                  <a:gd name="connsiteX28" fmla="*/ 87312 w 1780381"/>
                  <a:gd name="connsiteY28" fmla="*/ 915195 h 1475628"/>
                  <a:gd name="connsiteX29" fmla="*/ 92075 w 1780381"/>
                  <a:gd name="connsiteY29" fmla="*/ 927894 h 1475628"/>
                  <a:gd name="connsiteX30" fmla="*/ 97631 w 1780381"/>
                  <a:gd name="connsiteY30" fmla="*/ 990600 h 1475628"/>
                  <a:gd name="connsiteX31" fmla="*/ 102393 w 1780381"/>
                  <a:gd name="connsiteY31" fmla="*/ 1019175 h 1475628"/>
                  <a:gd name="connsiteX32" fmla="*/ 104775 w 1780381"/>
                  <a:gd name="connsiteY32" fmla="*/ 1081088 h 1475628"/>
                  <a:gd name="connsiteX33" fmla="*/ 109537 w 1780381"/>
                  <a:gd name="connsiteY33" fmla="*/ 1088232 h 1475628"/>
                  <a:gd name="connsiteX34" fmla="*/ 119856 w 1780381"/>
                  <a:gd name="connsiteY34" fmla="*/ 1100138 h 1475628"/>
                  <a:gd name="connsiteX35" fmla="*/ 127793 w 1780381"/>
                  <a:gd name="connsiteY35" fmla="*/ 1144587 h 1475628"/>
                  <a:gd name="connsiteX36" fmla="*/ 133350 w 1780381"/>
                  <a:gd name="connsiteY36" fmla="*/ 1178719 h 1475628"/>
                  <a:gd name="connsiteX37" fmla="*/ 135731 w 1780381"/>
                  <a:gd name="connsiteY37" fmla="*/ 1185863 h 1475628"/>
                  <a:gd name="connsiteX38" fmla="*/ 140493 w 1780381"/>
                  <a:gd name="connsiteY38" fmla="*/ 1204913 h 1475628"/>
                  <a:gd name="connsiteX39" fmla="*/ 145256 w 1780381"/>
                  <a:gd name="connsiteY39" fmla="*/ 1226344 h 1475628"/>
                  <a:gd name="connsiteX40" fmla="*/ 152400 w 1780381"/>
                  <a:gd name="connsiteY40" fmla="*/ 1250157 h 1475628"/>
                  <a:gd name="connsiteX41" fmla="*/ 154781 w 1780381"/>
                  <a:gd name="connsiteY41" fmla="*/ 1264444 h 1475628"/>
                  <a:gd name="connsiteX42" fmla="*/ 157162 w 1780381"/>
                  <a:gd name="connsiteY42" fmla="*/ 1285875 h 1475628"/>
                  <a:gd name="connsiteX43" fmla="*/ 166687 w 1780381"/>
                  <a:gd name="connsiteY43" fmla="*/ 1300163 h 1475628"/>
                  <a:gd name="connsiteX44" fmla="*/ 171450 w 1780381"/>
                  <a:gd name="connsiteY44" fmla="*/ 1309688 h 1475628"/>
                  <a:gd name="connsiteX45" fmla="*/ 180975 w 1780381"/>
                  <a:gd name="connsiteY45" fmla="*/ 1323975 h 1475628"/>
                  <a:gd name="connsiteX46" fmla="*/ 185737 w 1780381"/>
                  <a:gd name="connsiteY46" fmla="*/ 1340644 h 1475628"/>
                  <a:gd name="connsiteX47" fmla="*/ 190500 w 1780381"/>
                  <a:gd name="connsiteY47" fmla="*/ 1350169 h 1475628"/>
                  <a:gd name="connsiteX48" fmla="*/ 195262 w 1780381"/>
                  <a:gd name="connsiteY48" fmla="*/ 1357313 h 1475628"/>
                  <a:gd name="connsiteX49" fmla="*/ 202406 w 1780381"/>
                  <a:gd name="connsiteY49" fmla="*/ 1359694 h 1475628"/>
                  <a:gd name="connsiteX50" fmla="*/ 211931 w 1780381"/>
                  <a:gd name="connsiteY50" fmla="*/ 1376363 h 1475628"/>
                  <a:gd name="connsiteX51" fmla="*/ 219075 w 1780381"/>
                  <a:gd name="connsiteY51" fmla="*/ 1381125 h 1475628"/>
                  <a:gd name="connsiteX52" fmla="*/ 221456 w 1780381"/>
                  <a:gd name="connsiteY52" fmla="*/ 1388269 h 1475628"/>
                  <a:gd name="connsiteX53" fmla="*/ 233362 w 1780381"/>
                  <a:gd name="connsiteY53" fmla="*/ 1402557 h 1475628"/>
                  <a:gd name="connsiteX54" fmla="*/ 235743 w 1780381"/>
                  <a:gd name="connsiteY54" fmla="*/ 1409700 h 1475628"/>
                  <a:gd name="connsiteX55" fmla="*/ 261937 w 1780381"/>
                  <a:gd name="connsiteY55" fmla="*/ 1421607 h 1475628"/>
                  <a:gd name="connsiteX56" fmla="*/ 294481 w 1780381"/>
                  <a:gd name="connsiteY56" fmla="*/ 1428751 h 1475628"/>
                  <a:gd name="connsiteX57" fmla="*/ 303212 w 1780381"/>
                  <a:gd name="connsiteY57" fmla="*/ 1425575 h 1475628"/>
                  <a:gd name="connsiteX58" fmla="*/ 338931 w 1780381"/>
                  <a:gd name="connsiteY58" fmla="*/ 1429545 h 1475628"/>
                  <a:gd name="connsiteX59" fmla="*/ 368300 w 1780381"/>
                  <a:gd name="connsiteY59" fmla="*/ 1430338 h 1475628"/>
                  <a:gd name="connsiteX60" fmla="*/ 402430 w 1780381"/>
                  <a:gd name="connsiteY60" fmla="*/ 1431925 h 1475628"/>
                  <a:gd name="connsiteX61" fmla="*/ 433387 w 1780381"/>
                  <a:gd name="connsiteY61" fmla="*/ 1433513 h 1475628"/>
                  <a:gd name="connsiteX62" fmla="*/ 515143 w 1780381"/>
                  <a:gd name="connsiteY62" fmla="*/ 1431926 h 1475628"/>
                  <a:gd name="connsiteX63" fmla="*/ 597693 w 1780381"/>
                  <a:gd name="connsiteY63" fmla="*/ 1433513 h 1475628"/>
                  <a:gd name="connsiteX64" fmla="*/ 661193 w 1780381"/>
                  <a:gd name="connsiteY64" fmla="*/ 1437482 h 1475628"/>
                  <a:gd name="connsiteX65" fmla="*/ 767556 w 1780381"/>
                  <a:gd name="connsiteY65" fmla="*/ 1438276 h 1475628"/>
                  <a:gd name="connsiteX66" fmla="*/ 854075 w 1780381"/>
                  <a:gd name="connsiteY66" fmla="*/ 1443832 h 1475628"/>
                  <a:gd name="connsiteX67" fmla="*/ 897731 w 1780381"/>
                  <a:gd name="connsiteY67" fmla="*/ 1450181 h 1475628"/>
                  <a:gd name="connsiteX68" fmla="*/ 923925 w 1780381"/>
                  <a:gd name="connsiteY68" fmla="*/ 1450976 h 1475628"/>
                  <a:gd name="connsiteX69" fmla="*/ 969962 w 1780381"/>
                  <a:gd name="connsiteY69" fmla="*/ 1449387 h 1475628"/>
                  <a:gd name="connsiteX70" fmla="*/ 966787 w 1780381"/>
                  <a:gd name="connsiteY70" fmla="*/ 1454944 h 1475628"/>
                  <a:gd name="connsiteX71" fmla="*/ 1067593 w 1780381"/>
                  <a:gd name="connsiteY71" fmla="*/ 1451770 h 1475628"/>
                  <a:gd name="connsiteX72" fmla="*/ 1096169 w 1780381"/>
                  <a:gd name="connsiteY72" fmla="*/ 1455738 h 1475628"/>
                  <a:gd name="connsiteX73" fmla="*/ 1118394 w 1780381"/>
                  <a:gd name="connsiteY73" fmla="*/ 1449387 h 1475628"/>
                  <a:gd name="connsiteX74" fmla="*/ 1227139 w 1780381"/>
                  <a:gd name="connsiteY74" fmla="*/ 1457325 h 1475628"/>
                  <a:gd name="connsiteX75" fmla="*/ 1283494 w 1780381"/>
                  <a:gd name="connsiteY75" fmla="*/ 1456532 h 1475628"/>
                  <a:gd name="connsiteX76" fmla="*/ 1292226 w 1780381"/>
                  <a:gd name="connsiteY76" fmla="*/ 1461295 h 1475628"/>
                  <a:gd name="connsiteX77" fmla="*/ 1326356 w 1780381"/>
                  <a:gd name="connsiteY77" fmla="*/ 1462087 h 1475628"/>
                  <a:gd name="connsiteX78" fmla="*/ 1412081 w 1780381"/>
                  <a:gd name="connsiteY78" fmla="*/ 1459707 h 1475628"/>
                  <a:gd name="connsiteX79" fmla="*/ 1450181 w 1780381"/>
                  <a:gd name="connsiteY79" fmla="*/ 1457325 h 1475628"/>
                  <a:gd name="connsiteX80" fmla="*/ 1528762 w 1780381"/>
                  <a:gd name="connsiteY80" fmla="*/ 1454944 h 1475628"/>
                  <a:gd name="connsiteX81" fmla="*/ 1616074 w 1780381"/>
                  <a:gd name="connsiteY81" fmla="*/ 1459707 h 1475628"/>
                  <a:gd name="connsiteX82" fmla="*/ 1701800 w 1780381"/>
                  <a:gd name="connsiteY82" fmla="*/ 1463676 h 1475628"/>
                  <a:gd name="connsiteX83" fmla="*/ 1730375 w 1780381"/>
                  <a:gd name="connsiteY83" fmla="*/ 1464469 h 1475628"/>
                  <a:gd name="connsiteX84" fmla="*/ 1745456 w 1780381"/>
                  <a:gd name="connsiteY84" fmla="*/ 1457325 h 1475628"/>
                  <a:gd name="connsiteX85" fmla="*/ 1769269 w 1780381"/>
                  <a:gd name="connsiteY85" fmla="*/ 1463675 h 1475628"/>
                  <a:gd name="connsiteX86" fmla="*/ 1780381 w 1780381"/>
                  <a:gd name="connsiteY86" fmla="*/ 1475582 h 1475628"/>
                  <a:gd name="connsiteX0" fmla="*/ 0 w 1780381"/>
                  <a:gd name="connsiteY0" fmla="*/ 0 h 1475623"/>
                  <a:gd name="connsiteX1" fmla="*/ 9525 w 1780381"/>
                  <a:gd name="connsiteY1" fmla="*/ 66675 h 1475623"/>
                  <a:gd name="connsiteX2" fmla="*/ 9525 w 1780381"/>
                  <a:gd name="connsiteY2" fmla="*/ 178594 h 1475623"/>
                  <a:gd name="connsiteX3" fmla="*/ 8731 w 1780381"/>
                  <a:gd name="connsiteY3" fmla="*/ 119063 h 1475623"/>
                  <a:gd name="connsiteX4" fmla="*/ 16668 w 1780381"/>
                  <a:gd name="connsiteY4" fmla="*/ 247650 h 1475623"/>
                  <a:gd name="connsiteX5" fmla="*/ 19050 w 1780381"/>
                  <a:gd name="connsiteY5" fmla="*/ 276225 h 1475623"/>
                  <a:gd name="connsiteX6" fmla="*/ 26193 w 1780381"/>
                  <a:gd name="connsiteY6" fmla="*/ 321469 h 1475623"/>
                  <a:gd name="connsiteX7" fmla="*/ 28575 w 1780381"/>
                  <a:gd name="connsiteY7" fmla="*/ 338138 h 1475623"/>
                  <a:gd name="connsiteX8" fmla="*/ 30956 w 1780381"/>
                  <a:gd name="connsiteY8" fmla="*/ 366713 h 1475623"/>
                  <a:gd name="connsiteX9" fmla="*/ 33337 w 1780381"/>
                  <a:gd name="connsiteY9" fmla="*/ 378619 h 1475623"/>
                  <a:gd name="connsiteX10" fmla="*/ 35718 w 1780381"/>
                  <a:gd name="connsiteY10" fmla="*/ 392907 h 1475623"/>
                  <a:gd name="connsiteX11" fmla="*/ 38100 w 1780381"/>
                  <a:gd name="connsiteY11" fmla="*/ 459582 h 1475623"/>
                  <a:gd name="connsiteX12" fmla="*/ 42862 w 1780381"/>
                  <a:gd name="connsiteY12" fmla="*/ 473869 h 1475623"/>
                  <a:gd name="connsiteX13" fmla="*/ 45243 w 1780381"/>
                  <a:gd name="connsiteY13" fmla="*/ 490538 h 1475623"/>
                  <a:gd name="connsiteX14" fmla="*/ 47625 w 1780381"/>
                  <a:gd name="connsiteY14" fmla="*/ 550069 h 1475623"/>
                  <a:gd name="connsiteX15" fmla="*/ 50006 w 1780381"/>
                  <a:gd name="connsiteY15" fmla="*/ 571500 h 1475623"/>
                  <a:gd name="connsiteX16" fmla="*/ 52387 w 1780381"/>
                  <a:gd name="connsiteY16" fmla="*/ 611982 h 1475623"/>
                  <a:gd name="connsiteX17" fmla="*/ 57150 w 1780381"/>
                  <a:gd name="connsiteY17" fmla="*/ 669132 h 1475623"/>
                  <a:gd name="connsiteX18" fmla="*/ 61912 w 1780381"/>
                  <a:gd name="connsiteY18" fmla="*/ 685800 h 1475623"/>
                  <a:gd name="connsiteX19" fmla="*/ 72231 w 1780381"/>
                  <a:gd name="connsiteY19" fmla="*/ 764382 h 1475623"/>
                  <a:gd name="connsiteX20" fmla="*/ 79375 w 1780381"/>
                  <a:gd name="connsiteY20" fmla="*/ 788988 h 1475623"/>
                  <a:gd name="connsiteX21" fmla="*/ 78581 w 1780381"/>
                  <a:gd name="connsiteY21" fmla="*/ 814388 h 1475623"/>
                  <a:gd name="connsiteX22" fmla="*/ 76994 w 1780381"/>
                  <a:gd name="connsiteY22" fmla="*/ 822325 h 1475623"/>
                  <a:gd name="connsiteX23" fmla="*/ 78581 w 1780381"/>
                  <a:gd name="connsiteY23" fmla="*/ 835026 h 1475623"/>
                  <a:gd name="connsiteX24" fmla="*/ 81756 w 1780381"/>
                  <a:gd name="connsiteY24" fmla="*/ 850107 h 1475623"/>
                  <a:gd name="connsiteX25" fmla="*/ 76200 w 1780381"/>
                  <a:gd name="connsiteY25" fmla="*/ 866775 h 1475623"/>
                  <a:gd name="connsiteX26" fmla="*/ 92868 w 1780381"/>
                  <a:gd name="connsiteY26" fmla="*/ 873919 h 1475623"/>
                  <a:gd name="connsiteX27" fmla="*/ 88106 w 1780381"/>
                  <a:gd name="connsiteY27" fmla="*/ 881063 h 1475623"/>
                  <a:gd name="connsiteX28" fmla="*/ 87312 w 1780381"/>
                  <a:gd name="connsiteY28" fmla="*/ 915195 h 1475623"/>
                  <a:gd name="connsiteX29" fmla="*/ 92075 w 1780381"/>
                  <a:gd name="connsiteY29" fmla="*/ 927894 h 1475623"/>
                  <a:gd name="connsiteX30" fmla="*/ 97631 w 1780381"/>
                  <a:gd name="connsiteY30" fmla="*/ 990600 h 1475623"/>
                  <a:gd name="connsiteX31" fmla="*/ 102393 w 1780381"/>
                  <a:gd name="connsiteY31" fmla="*/ 1019175 h 1475623"/>
                  <a:gd name="connsiteX32" fmla="*/ 104775 w 1780381"/>
                  <a:gd name="connsiteY32" fmla="*/ 1081088 h 1475623"/>
                  <a:gd name="connsiteX33" fmla="*/ 109537 w 1780381"/>
                  <a:gd name="connsiteY33" fmla="*/ 1088232 h 1475623"/>
                  <a:gd name="connsiteX34" fmla="*/ 119856 w 1780381"/>
                  <a:gd name="connsiteY34" fmla="*/ 1100138 h 1475623"/>
                  <a:gd name="connsiteX35" fmla="*/ 127793 w 1780381"/>
                  <a:gd name="connsiteY35" fmla="*/ 1144587 h 1475623"/>
                  <a:gd name="connsiteX36" fmla="*/ 133350 w 1780381"/>
                  <a:gd name="connsiteY36" fmla="*/ 1178719 h 1475623"/>
                  <a:gd name="connsiteX37" fmla="*/ 135731 w 1780381"/>
                  <a:gd name="connsiteY37" fmla="*/ 1185863 h 1475623"/>
                  <a:gd name="connsiteX38" fmla="*/ 140493 w 1780381"/>
                  <a:gd name="connsiteY38" fmla="*/ 1204913 h 1475623"/>
                  <a:gd name="connsiteX39" fmla="*/ 145256 w 1780381"/>
                  <a:gd name="connsiteY39" fmla="*/ 1226344 h 1475623"/>
                  <a:gd name="connsiteX40" fmla="*/ 152400 w 1780381"/>
                  <a:gd name="connsiteY40" fmla="*/ 1250157 h 1475623"/>
                  <a:gd name="connsiteX41" fmla="*/ 154781 w 1780381"/>
                  <a:gd name="connsiteY41" fmla="*/ 1264444 h 1475623"/>
                  <a:gd name="connsiteX42" fmla="*/ 157162 w 1780381"/>
                  <a:gd name="connsiteY42" fmla="*/ 1285875 h 1475623"/>
                  <a:gd name="connsiteX43" fmla="*/ 166687 w 1780381"/>
                  <a:gd name="connsiteY43" fmla="*/ 1300163 h 1475623"/>
                  <a:gd name="connsiteX44" fmla="*/ 171450 w 1780381"/>
                  <a:gd name="connsiteY44" fmla="*/ 1309688 h 1475623"/>
                  <a:gd name="connsiteX45" fmla="*/ 180975 w 1780381"/>
                  <a:gd name="connsiteY45" fmla="*/ 1323975 h 1475623"/>
                  <a:gd name="connsiteX46" fmla="*/ 185737 w 1780381"/>
                  <a:gd name="connsiteY46" fmla="*/ 1340644 h 1475623"/>
                  <a:gd name="connsiteX47" fmla="*/ 190500 w 1780381"/>
                  <a:gd name="connsiteY47" fmla="*/ 1350169 h 1475623"/>
                  <a:gd name="connsiteX48" fmla="*/ 195262 w 1780381"/>
                  <a:gd name="connsiteY48" fmla="*/ 1357313 h 1475623"/>
                  <a:gd name="connsiteX49" fmla="*/ 202406 w 1780381"/>
                  <a:gd name="connsiteY49" fmla="*/ 1359694 h 1475623"/>
                  <a:gd name="connsiteX50" fmla="*/ 211931 w 1780381"/>
                  <a:gd name="connsiteY50" fmla="*/ 1376363 h 1475623"/>
                  <a:gd name="connsiteX51" fmla="*/ 219075 w 1780381"/>
                  <a:gd name="connsiteY51" fmla="*/ 1381125 h 1475623"/>
                  <a:gd name="connsiteX52" fmla="*/ 221456 w 1780381"/>
                  <a:gd name="connsiteY52" fmla="*/ 1388269 h 1475623"/>
                  <a:gd name="connsiteX53" fmla="*/ 233362 w 1780381"/>
                  <a:gd name="connsiteY53" fmla="*/ 1402557 h 1475623"/>
                  <a:gd name="connsiteX54" fmla="*/ 235743 w 1780381"/>
                  <a:gd name="connsiteY54" fmla="*/ 1409700 h 1475623"/>
                  <a:gd name="connsiteX55" fmla="*/ 261937 w 1780381"/>
                  <a:gd name="connsiteY55" fmla="*/ 1421607 h 1475623"/>
                  <a:gd name="connsiteX56" fmla="*/ 294481 w 1780381"/>
                  <a:gd name="connsiteY56" fmla="*/ 1428751 h 1475623"/>
                  <a:gd name="connsiteX57" fmla="*/ 303212 w 1780381"/>
                  <a:gd name="connsiteY57" fmla="*/ 1425575 h 1475623"/>
                  <a:gd name="connsiteX58" fmla="*/ 338931 w 1780381"/>
                  <a:gd name="connsiteY58" fmla="*/ 1429545 h 1475623"/>
                  <a:gd name="connsiteX59" fmla="*/ 368300 w 1780381"/>
                  <a:gd name="connsiteY59" fmla="*/ 1430338 h 1475623"/>
                  <a:gd name="connsiteX60" fmla="*/ 402430 w 1780381"/>
                  <a:gd name="connsiteY60" fmla="*/ 1431925 h 1475623"/>
                  <a:gd name="connsiteX61" fmla="*/ 433387 w 1780381"/>
                  <a:gd name="connsiteY61" fmla="*/ 1433513 h 1475623"/>
                  <a:gd name="connsiteX62" fmla="*/ 515143 w 1780381"/>
                  <a:gd name="connsiteY62" fmla="*/ 1431926 h 1475623"/>
                  <a:gd name="connsiteX63" fmla="*/ 597693 w 1780381"/>
                  <a:gd name="connsiteY63" fmla="*/ 1433513 h 1475623"/>
                  <a:gd name="connsiteX64" fmla="*/ 661193 w 1780381"/>
                  <a:gd name="connsiteY64" fmla="*/ 1437482 h 1475623"/>
                  <a:gd name="connsiteX65" fmla="*/ 767556 w 1780381"/>
                  <a:gd name="connsiteY65" fmla="*/ 1438276 h 1475623"/>
                  <a:gd name="connsiteX66" fmla="*/ 854075 w 1780381"/>
                  <a:gd name="connsiteY66" fmla="*/ 1443832 h 1475623"/>
                  <a:gd name="connsiteX67" fmla="*/ 897731 w 1780381"/>
                  <a:gd name="connsiteY67" fmla="*/ 1450181 h 1475623"/>
                  <a:gd name="connsiteX68" fmla="*/ 923925 w 1780381"/>
                  <a:gd name="connsiteY68" fmla="*/ 1450976 h 1475623"/>
                  <a:gd name="connsiteX69" fmla="*/ 969962 w 1780381"/>
                  <a:gd name="connsiteY69" fmla="*/ 1449387 h 1475623"/>
                  <a:gd name="connsiteX70" fmla="*/ 966787 w 1780381"/>
                  <a:gd name="connsiteY70" fmla="*/ 1454944 h 1475623"/>
                  <a:gd name="connsiteX71" fmla="*/ 1067593 w 1780381"/>
                  <a:gd name="connsiteY71" fmla="*/ 1451770 h 1475623"/>
                  <a:gd name="connsiteX72" fmla="*/ 1096169 w 1780381"/>
                  <a:gd name="connsiteY72" fmla="*/ 1455738 h 1475623"/>
                  <a:gd name="connsiteX73" fmla="*/ 1118394 w 1780381"/>
                  <a:gd name="connsiteY73" fmla="*/ 1449387 h 1475623"/>
                  <a:gd name="connsiteX74" fmla="*/ 1227139 w 1780381"/>
                  <a:gd name="connsiteY74" fmla="*/ 1457325 h 1475623"/>
                  <a:gd name="connsiteX75" fmla="*/ 1283494 w 1780381"/>
                  <a:gd name="connsiteY75" fmla="*/ 1456532 h 1475623"/>
                  <a:gd name="connsiteX76" fmla="*/ 1292226 w 1780381"/>
                  <a:gd name="connsiteY76" fmla="*/ 1461295 h 1475623"/>
                  <a:gd name="connsiteX77" fmla="*/ 1326356 w 1780381"/>
                  <a:gd name="connsiteY77" fmla="*/ 1462087 h 1475623"/>
                  <a:gd name="connsiteX78" fmla="*/ 1412081 w 1780381"/>
                  <a:gd name="connsiteY78" fmla="*/ 1459707 h 1475623"/>
                  <a:gd name="connsiteX79" fmla="*/ 1450181 w 1780381"/>
                  <a:gd name="connsiteY79" fmla="*/ 1457325 h 1475623"/>
                  <a:gd name="connsiteX80" fmla="*/ 1528762 w 1780381"/>
                  <a:gd name="connsiteY80" fmla="*/ 1454944 h 1475623"/>
                  <a:gd name="connsiteX81" fmla="*/ 1616074 w 1780381"/>
                  <a:gd name="connsiteY81" fmla="*/ 1459707 h 1475623"/>
                  <a:gd name="connsiteX82" fmla="*/ 1701800 w 1780381"/>
                  <a:gd name="connsiteY82" fmla="*/ 1463676 h 1475623"/>
                  <a:gd name="connsiteX83" fmla="*/ 1730375 w 1780381"/>
                  <a:gd name="connsiteY83" fmla="*/ 1464469 h 1475623"/>
                  <a:gd name="connsiteX84" fmla="*/ 1748631 w 1780381"/>
                  <a:gd name="connsiteY84" fmla="*/ 1463675 h 1475623"/>
                  <a:gd name="connsiteX85" fmla="*/ 1769269 w 1780381"/>
                  <a:gd name="connsiteY85" fmla="*/ 1463675 h 1475623"/>
                  <a:gd name="connsiteX86" fmla="*/ 1780381 w 1780381"/>
                  <a:gd name="connsiteY86" fmla="*/ 1475582 h 1475623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7731 w 1791493"/>
                  <a:gd name="connsiteY67" fmla="*/ 1450181 h 1466198"/>
                  <a:gd name="connsiteX68" fmla="*/ 923925 w 1791493"/>
                  <a:gd name="connsiteY68" fmla="*/ 1450976 h 1466198"/>
                  <a:gd name="connsiteX69" fmla="*/ 969962 w 1791493"/>
                  <a:gd name="connsiteY69" fmla="*/ 1449387 h 1466198"/>
                  <a:gd name="connsiteX70" fmla="*/ 966787 w 1791493"/>
                  <a:gd name="connsiteY70" fmla="*/ 1454944 h 1466198"/>
                  <a:gd name="connsiteX71" fmla="*/ 1067593 w 1791493"/>
                  <a:gd name="connsiteY71" fmla="*/ 1451770 h 1466198"/>
                  <a:gd name="connsiteX72" fmla="*/ 1096169 w 1791493"/>
                  <a:gd name="connsiteY72" fmla="*/ 1455738 h 1466198"/>
                  <a:gd name="connsiteX73" fmla="*/ 1118394 w 1791493"/>
                  <a:gd name="connsiteY73" fmla="*/ 1449387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7731 w 1791493"/>
                  <a:gd name="connsiteY67" fmla="*/ 1450181 h 1466198"/>
                  <a:gd name="connsiteX68" fmla="*/ 923925 w 1791493"/>
                  <a:gd name="connsiteY68" fmla="*/ 1450976 h 1466198"/>
                  <a:gd name="connsiteX69" fmla="*/ 969962 w 1791493"/>
                  <a:gd name="connsiteY69" fmla="*/ 1449387 h 1466198"/>
                  <a:gd name="connsiteX70" fmla="*/ 966787 w 1791493"/>
                  <a:gd name="connsiteY70" fmla="*/ 1454944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18394 w 1791493"/>
                  <a:gd name="connsiteY73" fmla="*/ 1449387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7731 w 1791493"/>
                  <a:gd name="connsiteY67" fmla="*/ 1450181 h 1466198"/>
                  <a:gd name="connsiteX68" fmla="*/ 923925 w 1791493"/>
                  <a:gd name="connsiteY68" fmla="*/ 1450976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18394 w 1791493"/>
                  <a:gd name="connsiteY73" fmla="*/ 1449387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7731 w 1791493"/>
                  <a:gd name="connsiteY67" fmla="*/ 1450181 h 1466198"/>
                  <a:gd name="connsiteX68" fmla="*/ 912813 w 1791493"/>
                  <a:gd name="connsiteY68" fmla="*/ 14351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18394 w 1791493"/>
                  <a:gd name="connsiteY73" fmla="*/ 1449387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7731 w 1791493"/>
                  <a:gd name="connsiteY67" fmla="*/ 1450181 h 1466198"/>
                  <a:gd name="connsiteX68" fmla="*/ 917575 w 1791493"/>
                  <a:gd name="connsiteY68" fmla="*/ 1450976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18394 w 1791493"/>
                  <a:gd name="connsiteY73" fmla="*/ 1449387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0656 h 1466198"/>
                  <a:gd name="connsiteX68" fmla="*/ 917575 w 1791493"/>
                  <a:gd name="connsiteY68" fmla="*/ 1450976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18394 w 1791493"/>
                  <a:gd name="connsiteY73" fmla="*/ 1449387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0656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18394 w 1791493"/>
                  <a:gd name="connsiteY73" fmla="*/ 1449387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18394 w 1791493"/>
                  <a:gd name="connsiteY73" fmla="*/ 1449387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1732 w 1791493"/>
                  <a:gd name="connsiteY73" fmla="*/ 1450974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31937 w 1791493"/>
                  <a:gd name="connsiteY80" fmla="*/ 1464469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1937 w 1791493"/>
                  <a:gd name="connsiteY80" fmla="*/ 1464469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7712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78581 w 1791493"/>
                  <a:gd name="connsiteY27" fmla="*/ 892175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7712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7712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84931 w 1791493"/>
                  <a:gd name="connsiteY26" fmla="*/ 873919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7712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84931 w 1791493"/>
                  <a:gd name="connsiteY26" fmla="*/ 873919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84931 w 1791493"/>
                  <a:gd name="connsiteY26" fmla="*/ 873919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84931 w 1791493"/>
                  <a:gd name="connsiteY26" fmla="*/ 873919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84931 w 1791493"/>
                  <a:gd name="connsiteY26" fmla="*/ 873919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1281 w 1791493"/>
                  <a:gd name="connsiteY26" fmla="*/ 875507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71437 w 1791493"/>
                  <a:gd name="connsiteY21" fmla="*/ 815579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80962 w 1791493"/>
                  <a:gd name="connsiteY21" fmla="*/ 809626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72627 w 1791493"/>
                  <a:gd name="connsiteY21" fmla="*/ 809626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75008 w 1791493"/>
                  <a:gd name="connsiteY21" fmla="*/ 727473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78580 w 1791493"/>
                  <a:gd name="connsiteY21" fmla="*/ 733426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67865 w 1791493"/>
                  <a:gd name="connsiteY21" fmla="*/ 740570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70246 w 1791493"/>
                  <a:gd name="connsiteY21" fmla="*/ 734617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70246 w 1791493"/>
                  <a:gd name="connsiteY21" fmla="*/ 734617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88504 w 1791493"/>
                  <a:gd name="connsiteY29" fmla="*/ 950516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70246 w 1791493"/>
                  <a:gd name="connsiteY21" fmla="*/ 734617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88504 w 1791493"/>
                  <a:gd name="connsiteY29" fmla="*/ 950516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3030 w 1791493"/>
                  <a:gd name="connsiteY35" fmla="*/ 1143794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</a:cxnLst>
                <a:rect l="l" t="t" r="r" b="b"/>
                <a:pathLst>
                  <a:path w="1791493" h="1466198">
                    <a:moveTo>
                      <a:pt x="0" y="0"/>
                    </a:moveTo>
                    <a:cubicBezTo>
                      <a:pt x="8264" y="52344"/>
                      <a:pt x="5456" y="30069"/>
                      <a:pt x="9525" y="66675"/>
                    </a:cubicBezTo>
                    <a:cubicBezTo>
                      <a:pt x="7768" y="117616"/>
                      <a:pt x="9657" y="169863"/>
                      <a:pt x="9525" y="178594"/>
                    </a:cubicBezTo>
                    <a:cubicBezTo>
                      <a:pt x="9393" y="187325"/>
                      <a:pt x="7937" y="116682"/>
                      <a:pt x="8731" y="119063"/>
                    </a:cubicBezTo>
                    <a:cubicBezTo>
                      <a:pt x="11176" y="145965"/>
                      <a:pt x="14948" y="221456"/>
                      <a:pt x="16668" y="247650"/>
                    </a:cubicBezTo>
                    <a:cubicBezTo>
                      <a:pt x="18388" y="273844"/>
                      <a:pt x="16813" y="258888"/>
                      <a:pt x="19050" y="276225"/>
                    </a:cubicBezTo>
                    <a:cubicBezTo>
                      <a:pt x="20014" y="283693"/>
                      <a:pt x="24606" y="311150"/>
                      <a:pt x="26193" y="321469"/>
                    </a:cubicBezTo>
                    <a:cubicBezTo>
                      <a:pt x="27781" y="331788"/>
                      <a:pt x="27987" y="332556"/>
                      <a:pt x="28575" y="338138"/>
                    </a:cubicBezTo>
                    <a:cubicBezTo>
                      <a:pt x="29576" y="347643"/>
                      <a:pt x="29839" y="357220"/>
                      <a:pt x="30956" y="366713"/>
                    </a:cubicBezTo>
                    <a:cubicBezTo>
                      <a:pt x="31429" y="370733"/>
                      <a:pt x="32613" y="374637"/>
                      <a:pt x="33337" y="378619"/>
                    </a:cubicBezTo>
                    <a:cubicBezTo>
                      <a:pt x="34201" y="383369"/>
                      <a:pt x="34924" y="388144"/>
                      <a:pt x="35718" y="392907"/>
                    </a:cubicBezTo>
                    <a:cubicBezTo>
                      <a:pt x="36512" y="415132"/>
                      <a:pt x="36145" y="437429"/>
                      <a:pt x="38100" y="459582"/>
                    </a:cubicBezTo>
                    <a:cubicBezTo>
                      <a:pt x="38541" y="464582"/>
                      <a:pt x="41733" y="468978"/>
                      <a:pt x="42862" y="473869"/>
                    </a:cubicBezTo>
                    <a:cubicBezTo>
                      <a:pt x="44124" y="479338"/>
                      <a:pt x="44449" y="484982"/>
                      <a:pt x="45243" y="490538"/>
                    </a:cubicBezTo>
                    <a:cubicBezTo>
                      <a:pt x="46037" y="510382"/>
                      <a:pt x="46459" y="530244"/>
                      <a:pt x="47625" y="550069"/>
                    </a:cubicBezTo>
                    <a:cubicBezTo>
                      <a:pt x="48047" y="557244"/>
                      <a:pt x="49455" y="564334"/>
                      <a:pt x="50006" y="571500"/>
                    </a:cubicBezTo>
                    <a:cubicBezTo>
                      <a:pt x="51043" y="584978"/>
                      <a:pt x="51488" y="598495"/>
                      <a:pt x="52387" y="611982"/>
                    </a:cubicBezTo>
                    <a:cubicBezTo>
                      <a:pt x="52587" y="614981"/>
                      <a:pt x="56248" y="663721"/>
                      <a:pt x="57150" y="669132"/>
                    </a:cubicBezTo>
                    <a:cubicBezTo>
                      <a:pt x="58100" y="674832"/>
                      <a:pt x="60325" y="680244"/>
                      <a:pt x="61912" y="685800"/>
                    </a:cubicBezTo>
                    <a:cubicBezTo>
                      <a:pt x="61118" y="710406"/>
                      <a:pt x="70511" y="747184"/>
                      <a:pt x="72231" y="764382"/>
                    </a:cubicBezTo>
                    <a:cubicBezTo>
                      <a:pt x="73951" y="781580"/>
                      <a:pt x="72563" y="793949"/>
                      <a:pt x="72232" y="788988"/>
                    </a:cubicBezTo>
                    <a:cubicBezTo>
                      <a:pt x="71901" y="784027"/>
                      <a:pt x="57594" y="730400"/>
                      <a:pt x="70246" y="734617"/>
                    </a:cubicBezTo>
                    <a:cubicBezTo>
                      <a:pt x="75008" y="737792"/>
                      <a:pt x="75605" y="805590"/>
                      <a:pt x="76994" y="822325"/>
                    </a:cubicBezTo>
                    <a:cubicBezTo>
                      <a:pt x="78383" y="839060"/>
                      <a:pt x="77787" y="830396"/>
                      <a:pt x="78581" y="835026"/>
                    </a:cubicBezTo>
                    <a:cubicBezTo>
                      <a:pt x="79375" y="839656"/>
                      <a:pt x="81359" y="844617"/>
                      <a:pt x="81756" y="850107"/>
                    </a:cubicBezTo>
                    <a:cubicBezTo>
                      <a:pt x="82153" y="855597"/>
                      <a:pt x="80168" y="862410"/>
                      <a:pt x="80962" y="867966"/>
                    </a:cubicBezTo>
                    <a:cubicBezTo>
                      <a:pt x="80168" y="870347"/>
                      <a:pt x="84931" y="879542"/>
                      <a:pt x="85328" y="883841"/>
                    </a:cubicBezTo>
                    <a:cubicBezTo>
                      <a:pt x="85725" y="888140"/>
                      <a:pt x="83013" y="888537"/>
                      <a:pt x="83344" y="893763"/>
                    </a:cubicBezTo>
                    <a:cubicBezTo>
                      <a:pt x="83675" y="898989"/>
                      <a:pt x="86452" y="905736"/>
                      <a:pt x="87312" y="915195"/>
                    </a:cubicBezTo>
                    <a:cubicBezTo>
                      <a:pt x="88172" y="924654"/>
                      <a:pt x="86784" y="937949"/>
                      <a:pt x="88504" y="950516"/>
                    </a:cubicBezTo>
                    <a:cubicBezTo>
                      <a:pt x="90224" y="963083"/>
                      <a:pt x="95316" y="979157"/>
                      <a:pt x="97631" y="990600"/>
                    </a:cubicBezTo>
                    <a:cubicBezTo>
                      <a:pt x="99946" y="1002043"/>
                      <a:pt x="99615" y="1003829"/>
                      <a:pt x="102393" y="1019175"/>
                    </a:cubicBezTo>
                    <a:cubicBezTo>
                      <a:pt x="105171" y="1034521"/>
                      <a:pt x="112175" y="1062133"/>
                      <a:pt x="114300" y="1082676"/>
                    </a:cubicBezTo>
                    <a:cubicBezTo>
                      <a:pt x="114594" y="1085523"/>
                      <a:pt x="107289" y="1053308"/>
                      <a:pt x="107950" y="1058070"/>
                    </a:cubicBezTo>
                    <a:cubicBezTo>
                      <a:pt x="108611" y="1062832"/>
                      <a:pt x="115755" y="1096963"/>
                      <a:pt x="118268" y="1111250"/>
                    </a:cubicBezTo>
                    <a:cubicBezTo>
                      <a:pt x="120781" y="1125537"/>
                      <a:pt x="115983" y="1101475"/>
                      <a:pt x="123030" y="1143794"/>
                    </a:cubicBezTo>
                    <a:cubicBezTo>
                      <a:pt x="134284" y="1177559"/>
                      <a:pt x="128151" y="1111137"/>
                      <a:pt x="133350" y="1178719"/>
                    </a:cubicBezTo>
                    <a:cubicBezTo>
                      <a:pt x="133543" y="1181222"/>
                      <a:pt x="135071" y="1183441"/>
                      <a:pt x="135731" y="1185863"/>
                    </a:cubicBezTo>
                    <a:cubicBezTo>
                      <a:pt x="137453" y="1192178"/>
                      <a:pt x="139021" y="1198535"/>
                      <a:pt x="140493" y="1204913"/>
                    </a:cubicBezTo>
                    <a:cubicBezTo>
                      <a:pt x="142756" y="1214718"/>
                      <a:pt x="142509" y="1217186"/>
                      <a:pt x="145256" y="1226344"/>
                    </a:cubicBezTo>
                    <a:cubicBezTo>
                      <a:pt x="148895" y="1238477"/>
                      <a:pt x="150206" y="1239191"/>
                      <a:pt x="152400" y="1250157"/>
                    </a:cubicBezTo>
                    <a:cubicBezTo>
                      <a:pt x="153347" y="1254891"/>
                      <a:pt x="154143" y="1259658"/>
                      <a:pt x="154781" y="1264444"/>
                    </a:cubicBezTo>
                    <a:cubicBezTo>
                      <a:pt x="155731" y="1271569"/>
                      <a:pt x="154889" y="1279056"/>
                      <a:pt x="157162" y="1285875"/>
                    </a:cubicBezTo>
                    <a:cubicBezTo>
                      <a:pt x="158972" y="1291305"/>
                      <a:pt x="164127" y="1295043"/>
                      <a:pt x="166687" y="1300163"/>
                    </a:cubicBezTo>
                    <a:cubicBezTo>
                      <a:pt x="168275" y="1303338"/>
                      <a:pt x="169624" y="1306644"/>
                      <a:pt x="171450" y="1309688"/>
                    </a:cubicBezTo>
                    <a:cubicBezTo>
                      <a:pt x="174395" y="1314596"/>
                      <a:pt x="180975" y="1323975"/>
                      <a:pt x="180975" y="1323975"/>
                    </a:cubicBezTo>
                    <a:cubicBezTo>
                      <a:pt x="182183" y="1328806"/>
                      <a:pt x="183688" y="1335863"/>
                      <a:pt x="185737" y="1340644"/>
                    </a:cubicBezTo>
                    <a:cubicBezTo>
                      <a:pt x="187135" y="1343907"/>
                      <a:pt x="188739" y="1347087"/>
                      <a:pt x="190500" y="1350169"/>
                    </a:cubicBezTo>
                    <a:cubicBezTo>
                      <a:pt x="191920" y="1352654"/>
                      <a:pt x="193027" y="1355525"/>
                      <a:pt x="195262" y="1357313"/>
                    </a:cubicBezTo>
                    <a:cubicBezTo>
                      <a:pt x="197222" y="1358881"/>
                      <a:pt x="200025" y="1358900"/>
                      <a:pt x="202406" y="1359694"/>
                    </a:cubicBezTo>
                    <a:cubicBezTo>
                      <a:pt x="204274" y="1363431"/>
                      <a:pt x="208564" y="1372996"/>
                      <a:pt x="211931" y="1376363"/>
                    </a:cubicBezTo>
                    <a:cubicBezTo>
                      <a:pt x="213955" y="1378387"/>
                      <a:pt x="216694" y="1379538"/>
                      <a:pt x="219075" y="1381125"/>
                    </a:cubicBezTo>
                    <a:cubicBezTo>
                      <a:pt x="219869" y="1383506"/>
                      <a:pt x="220334" y="1386024"/>
                      <a:pt x="221456" y="1388269"/>
                    </a:cubicBezTo>
                    <a:cubicBezTo>
                      <a:pt x="224771" y="1394901"/>
                      <a:pt x="228095" y="1397290"/>
                      <a:pt x="233362" y="1402557"/>
                    </a:cubicBezTo>
                    <a:cubicBezTo>
                      <a:pt x="234156" y="1404938"/>
                      <a:pt x="233968" y="1407925"/>
                      <a:pt x="235743" y="1409700"/>
                    </a:cubicBezTo>
                    <a:cubicBezTo>
                      <a:pt x="246042" y="1419998"/>
                      <a:pt x="249620" y="1419143"/>
                      <a:pt x="261937" y="1421607"/>
                    </a:cubicBezTo>
                    <a:cubicBezTo>
                      <a:pt x="273572" y="1433241"/>
                      <a:pt x="287602" y="1428090"/>
                      <a:pt x="294481" y="1428751"/>
                    </a:cubicBezTo>
                    <a:cubicBezTo>
                      <a:pt x="301360" y="1429412"/>
                      <a:pt x="295804" y="1425443"/>
                      <a:pt x="303212" y="1425575"/>
                    </a:cubicBezTo>
                    <a:cubicBezTo>
                      <a:pt x="310620" y="1425707"/>
                      <a:pt x="328083" y="1428751"/>
                      <a:pt x="338931" y="1429545"/>
                    </a:cubicBezTo>
                    <a:cubicBezTo>
                      <a:pt x="349779" y="1430339"/>
                      <a:pt x="345281" y="1429544"/>
                      <a:pt x="368300" y="1430338"/>
                    </a:cubicBezTo>
                    <a:cubicBezTo>
                      <a:pt x="370681" y="1431925"/>
                      <a:pt x="391582" y="1431396"/>
                      <a:pt x="402430" y="1431925"/>
                    </a:cubicBezTo>
                    <a:cubicBezTo>
                      <a:pt x="413278" y="1432454"/>
                      <a:pt x="414602" y="1433513"/>
                      <a:pt x="433387" y="1433513"/>
                    </a:cubicBezTo>
                    <a:cubicBezTo>
                      <a:pt x="452172" y="1433513"/>
                      <a:pt x="487759" y="1431926"/>
                      <a:pt x="515143" y="1431926"/>
                    </a:cubicBezTo>
                    <a:cubicBezTo>
                      <a:pt x="542527" y="1431926"/>
                      <a:pt x="573351" y="1432587"/>
                      <a:pt x="597693" y="1433513"/>
                    </a:cubicBezTo>
                    <a:cubicBezTo>
                      <a:pt x="622035" y="1434439"/>
                      <a:pt x="632883" y="1436688"/>
                      <a:pt x="661193" y="1437482"/>
                    </a:cubicBezTo>
                    <a:cubicBezTo>
                      <a:pt x="689504" y="1438276"/>
                      <a:pt x="731043" y="1437482"/>
                      <a:pt x="767556" y="1438276"/>
                    </a:cubicBezTo>
                    <a:cubicBezTo>
                      <a:pt x="801687" y="1437482"/>
                      <a:pt x="832115" y="1442113"/>
                      <a:pt x="854075" y="1443832"/>
                    </a:cubicBezTo>
                    <a:cubicBezTo>
                      <a:pt x="876035" y="1445551"/>
                      <a:pt x="887941" y="1447932"/>
                      <a:pt x="899318" y="1448593"/>
                    </a:cubicBezTo>
                    <a:cubicBezTo>
                      <a:pt x="910695" y="1449254"/>
                      <a:pt x="910564" y="1447669"/>
                      <a:pt x="922338" y="1447801"/>
                    </a:cubicBezTo>
                    <a:cubicBezTo>
                      <a:pt x="934112" y="1447933"/>
                      <a:pt x="964406" y="1449519"/>
                      <a:pt x="969962" y="1449387"/>
                    </a:cubicBezTo>
                    <a:cubicBezTo>
                      <a:pt x="975518" y="1449255"/>
                      <a:pt x="946149" y="1447801"/>
                      <a:pt x="955674" y="1447007"/>
                    </a:cubicBezTo>
                    <a:lnTo>
                      <a:pt x="1042193" y="1450182"/>
                    </a:lnTo>
                    <a:cubicBezTo>
                      <a:pt x="1065609" y="1451637"/>
                      <a:pt x="1076854" y="1454283"/>
                      <a:pt x="1096169" y="1455738"/>
                    </a:cubicBezTo>
                    <a:cubicBezTo>
                      <a:pt x="1115484" y="1457193"/>
                      <a:pt x="1148557" y="1457324"/>
                      <a:pt x="1158082" y="1458911"/>
                    </a:cubicBezTo>
                    <a:lnTo>
                      <a:pt x="1227139" y="1457325"/>
                    </a:lnTo>
                    <a:cubicBezTo>
                      <a:pt x="1248041" y="1456929"/>
                      <a:pt x="1260475" y="1457326"/>
                      <a:pt x="1283494" y="1456532"/>
                    </a:cubicBezTo>
                    <a:cubicBezTo>
                      <a:pt x="1285875" y="1454944"/>
                      <a:pt x="1285082" y="1460369"/>
                      <a:pt x="1292226" y="1461295"/>
                    </a:cubicBezTo>
                    <a:cubicBezTo>
                      <a:pt x="1299370" y="1462221"/>
                      <a:pt x="1306380" y="1462352"/>
                      <a:pt x="1326356" y="1462087"/>
                    </a:cubicBezTo>
                    <a:cubicBezTo>
                      <a:pt x="1346332" y="1461822"/>
                      <a:pt x="1380331" y="1460501"/>
                      <a:pt x="1412081" y="1459707"/>
                    </a:cubicBezTo>
                    <a:cubicBezTo>
                      <a:pt x="1424781" y="1458913"/>
                      <a:pt x="1429676" y="1462087"/>
                      <a:pt x="1450181" y="1462087"/>
                    </a:cubicBezTo>
                    <a:cubicBezTo>
                      <a:pt x="1470686" y="1462087"/>
                      <a:pt x="1507463" y="1460104"/>
                      <a:pt x="1535112" y="1459707"/>
                    </a:cubicBezTo>
                    <a:cubicBezTo>
                      <a:pt x="1562761" y="1459310"/>
                      <a:pt x="1588293" y="1459046"/>
                      <a:pt x="1616074" y="1459707"/>
                    </a:cubicBezTo>
                    <a:cubicBezTo>
                      <a:pt x="1643855" y="1460368"/>
                      <a:pt x="1673225" y="1462353"/>
                      <a:pt x="1701800" y="1463676"/>
                    </a:cubicBezTo>
                    <a:cubicBezTo>
                      <a:pt x="1720850" y="1464470"/>
                      <a:pt x="1722570" y="1464469"/>
                      <a:pt x="1730375" y="1464469"/>
                    </a:cubicBezTo>
                    <a:cubicBezTo>
                      <a:pt x="1738180" y="1464469"/>
                      <a:pt x="1743604" y="1466056"/>
                      <a:pt x="1748631" y="1463675"/>
                    </a:cubicBezTo>
                    <a:cubicBezTo>
                      <a:pt x="1750348" y="1463332"/>
                      <a:pt x="1762125" y="1463278"/>
                      <a:pt x="1769269" y="1463675"/>
                    </a:cubicBezTo>
                    <a:cubicBezTo>
                      <a:pt x="1776413" y="1464072"/>
                      <a:pt x="1791493" y="1466851"/>
                      <a:pt x="1791493" y="1466057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正方形/長方形 31">
                <a:extLst>
                  <a:ext uri="{FF2B5EF4-FFF2-40B4-BE49-F238E27FC236}">
                    <a16:creationId xmlns="" xmlns:a16="http://schemas.microsoft.com/office/drawing/2014/main" id="{17E4F395-3942-43F1-AF8E-A47AC0875423}"/>
                  </a:ext>
                </a:extLst>
              </p:cNvPr>
              <p:cNvSpPr/>
              <p:nvPr/>
            </p:nvSpPr>
            <p:spPr>
              <a:xfrm>
                <a:off x="551472" y="4436537"/>
                <a:ext cx="430382" cy="14947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3" name="テキスト ボックス 32">
                <a:extLst>
                  <a:ext uri="{FF2B5EF4-FFF2-40B4-BE49-F238E27FC236}">
                    <a16:creationId xmlns="" xmlns:a16="http://schemas.microsoft.com/office/drawing/2014/main" id="{DE3DEB14-012E-4200-93F1-58F9BA5E0944}"/>
                  </a:ext>
                </a:extLst>
              </p:cNvPr>
              <p:cNvSpPr txBox="1"/>
              <p:nvPr/>
            </p:nvSpPr>
            <p:spPr>
              <a:xfrm rot="16200000">
                <a:off x="459697" y="5024974"/>
                <a:ext cx="6823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Abs.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テキスト ボックス 33">
                <a:extLst>
                  <a:ext uri="{FF2B5EF4-FFF2-40B4-BE49-F238E27FC236}">
                    <a16:creationId xmlns="" xmlns:a16="http://schemas.microsoft.com/office/drawing/2014/main" id="{957AD559-97FB-4FB0-B118-B4975D9E6FAA}"/>
                  </a:ext>
                </a:extLst>
              </p:cNvPr>
              <p:cNvSpPr txBox="1"/>
              <p:nvPr/>
            </p:nvSpPr>
            <p:spPr>
              <a:xfrm>
                <a:off x="1361800" y="6059472"/>
                <a:ext cx="155411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Wavelength (nm)</a:t>
                </a:r>
                <a:endParaRPr kumimoji="1" lang="ja-JP" alt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35" name="図 34">
                <a:extLst>
                  <a:ext uri="{FF2B5EF4-FFF2-40B4-BE49-F238E27FC236}">
                    <a16:creationId xmlns="" xmlns:a16="http://schemas.microsoft.com/office/drawing/2014/main" id="{ECB61BB0-F152-4D5C-9827-1C5B7B670EB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3959" r="12915" b="25187"/>
              <a:stretch/>
            </p:blipFill>
            <p:spPr>
              <a:xfrm>
                <a:off x="675615" y="4300470"/>
                <a:ext cx="2717117" cy="1944215"/>
              </a:xfrm>
              <a:prstGeom prst="rect">
                <a:avLst/>
              </a:prstGeom>
            </p:spPr>
          </p:pic>
        </p:grpSp>
        <p:sp>
          <p:nvSpPr>
            <p:cNvPr id="28" name="テキスト ボックス 27">
              <a:extLst>
                <a:ext uri="{FF2B5EF4-FFF2-40B4-BE49-F238E27FC236}">
                  <a16:creationId xmlns="" xmlns:a16="http://schemas.microsoft.com/office/drawing/2014/main" id="{2BCD4D1D-83A7-4FF2-9C86-81BB267EB318}"/>
                </a:ext>
              </a:extLst>
            </p:cNvPr>
            <p:cNvSpPr txBox="1"/>
            <p:nvPr/>
          </p:nvSpPr>
          <p:spPr>
            <a:xfrm>
              <a:off x="9867174" y="3956781"/>
              <a:ext cx="1386035" cy="371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u="sng" dirty="0">
                  <a:latin typeface="Arial" panose="020B0604020202020204" pitchFamily="34" charset="0"/>
                  <a:cs typeface="Arial" panose="020B0604020202020204" pitchFamily="34" charset="0"/>
                </a:rPr>
                <a:t>消色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="" xmlns:a16="http://schemas.microsoft.com/office/drawing/2014/main" id="{0EAE324E-0A5C-46D4-B2E1-ECEB72BC990B}"/>
                </a:ext>
              </a:extLst>
            </p:cNvPr>
            <p:cNvSpPr txBox="1"/>
            <p:nvPr/>
          </p:nvSpPr>
          <p:spPr>
            <a:xfrm>
              <a:off x="10959451" y="2990194"/>
              <a:ext cx="1386035" cy="371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u="sng" dirty="0">
                  <a:latin typeface="Arial" panose="020B0604020202020204" pitchFamily="34" charset="0"/>
                  <a:cs typeface="Arial" panose="020B0604020202020204" pitchFamily="34" charset="0"/>
                </a:rPr>
                <a:t>呈色</a:t>
              </a:r>
            </a:p>
          </p:txBody>
        </p:sp>
      </p:grpSp>
      <p:sp>
        <p:nvSpPr>
          <p:cNvPr id="36" name="テキスト ボックス 35">
            <a:extLst>
              <a:ext uri="{FF2B5EF4-FFF2-40B4-BE49-F238E27FC236}">
                <a16:creationId xmlns="" xmlns:a16="http://schemas.microsoft.com/office/drawing/2014/main" id="{64ED9D86-741A-4F2B-BF7F-B7C3671D073A}"/>
              </a:ext>
            </a:extLst>
          </p:cNvPr>
          <p:cNvSpPr txBox="1"/>
          <p:nvPr/>
        </p:nvSpPr>
        <p:spPr>
          <a:xfrm>
            <a:off x="2120738" y="570882"/>
            <a:ext cx="776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■従来技術　温度によって特性が変化する色材例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="" xmlns:a16="http://schemas.microsoft.com/office/drawing/2014/main" id="{01D3A240-1B64-49C8-A001-AAF81104A374}"/>
              </a:ext>
            </a:extLst>
          </p:cNvPr>
          <p:cNvSpPr/>
          <p:nvPr/>
        </p:nvSpPr>
        <p:spPr>
          <a:xfrm>
            <a:off x="949996" y="5452093"/>
            <a:ext cx="1849576" cy="4054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="" xmlns:a16="http://schemas.microsoft.com/office/drawing/2014/main" id="{B77F62D8-2A62-4E23-847A-9A222B178BEE}"/>
              </a:ext>
            </a:extLst>
          </p:cNvPr>
          <p:cNvSpPr txBox="1"/>
          <p:nvPr/>
        </p:nvSpPr>
        <p:spPr>
          <a:xfrm>
            <a:off x="476042" y="3549861"/>
            <a:ext cx="2611704" cy="349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温度可変型遮熱材料</a:t>
            </a:r>
            <a:endParaRPr kumimoji="0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="" xmlns:a16="http://schemas.microsoft.com/office/drawing/2014/main" id="{590E6BD7-5C36-4BD6-AFB2-095F98C65200}"/>
              </a:ext>
            </a:extLst>
          </p:cNvPr>
          <p:cNvSpPr txBox="1"/>
          <p:nvPr/>
        </p:nvSpPr>
        <p:spPr>
          <a:xfrm>
            <a:off x="1471988" y="4809768"/>
            <a:ext cx="129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吸収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="" xmlns:a16="http://schemas.microsoft.com/office/drawing/2014/main" id="{677C7DEF-5F08-4A1B-B2B6-A92A55232253}"/>
              </a:ext>
            </a:extLst>
          </p:cNvPr>
          <p:cNvSpPr txBox="1"/>
          <p:nvPr/>
        </p:nvSpPr>
        <p:spPr>
          <a:xfrm>
            <a:off x="1405029" y="5927133"/>
            <a:ext cx="226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吸収して、温度上昇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="" xmlns:a16="http://schemas.microsoft.com/office/drawing/2014/main" id="{5DCA975F-F56C-4D64-8E4B-39FF96E2F361}"/>
              </a:ext>
            </a:extLst>
          </p:cNvPr>
          <p:cNvSpPr txBox="1"/>
          <p:nvPr/>
        </p:nvSpPr>
        <p:spPr>
          <a:xfrm>
            <a:off x="7049409" y="4557338"/>
            <a:ext cx="129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反射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="" xmlns:a16="http://schemas.microsoft.com/office/drawing/2014/main" id="{27769C58-A2A0-4670-B9B3-11E946D18256}"/>
              </a:ext>
            </a:extLst>
          </p:cNvPr>
          <p:cNvSpPr txBox="1"/>
          <p:nvPr/>
        </p:nvSpPr>
        <p:spPr>
          <a:xfrm>
            <a:off x="5987726" y="5927133"/>
            <a:ext cx="3012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反射して、温度上昇を抑える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="" xmlns:a16="http://schemas.microsoft.com/office/drawing/2014/main" id="{6C56FD35-CB1B-4DDD-8B4B-D063A9814494}"/>
              </a:ext>
            </a:extLst>
          </p:cNvPr>
          <p:cNvSpPr txBox="1"/>
          <p:nvPr/>
        </p:nvSpPr>
        <p:spPr>
          <a:xfrm>
            <a:off x="2040912" y="5558314"/>
            <a:ext cx="1015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反射材</a:t>
            </a:r>
          </a:p>
        </p:txBody>
      </p:sp>
      <p:grpSp>
        <p:nvGrpSpPr>
          <p:cNvPr id="44" name="グループ化 43">
            <a:extLst>
              <a:ext uri="{FF2B5EF4-FFF2-40B4-BE49-F238E27FC236}">
                <a16:creationId xmlns="" xmlns:a16="http://schemas.microsoft.com/office/drawing/2014/main" id="{C0398178-864D-4DD8-8480-4CD20D155CB5}"/>
              </a:ext>
            </a:extLst>
          </p:cNvPr>
          <p:cNvGrpSpPr/>
          <p:nvPr/>
        </p:nvGrpSpPr>
        <p:grpSpPr>
          <a:xfrm>
            <a:off x="674541" y="4391747"/>
            <a:ext cx="464037" cy="393517"/>
            <a:chOff x="1465332" y="1287780"/>
            <a:chExt cx="611667" cy="606921"/>
          </a:xfrm>
        </p:grpSpPr>
        <p:sp>
          <p:nvSpPr>
            <p:cNvPr id="45" name="円/楕円 44">
              <a:extLst>
                <a:ext uri="{FF2B5EF4-FFF2-40B4-BE49-F238E27FC236}">
                  <a16:creationId xmlns="" xmlns:a16="http://schemas.microsoft.com/office/drawing/2014/main" id="{317963F8-6178-4D3E-932F-48AB9720BAA6}"/>
                </a:ext>
              </a:extLst>
            </p:cNvPr>
            <p:cNvSpPr/>
            <p:nvPr/>
          </p:nvSpPr>
          <p:spPr>
            <a:xfrm>
              <a:off x="1619672" y="1446705"/>
              <a:ext cx="288032" cy="289071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6" name="二等辺三角形 45">
              <a:extLst>
                <a:ext uri="{FF2B5EF4-FFF2-40B4-BE49-F238E27FC236}">
                  <a16:creationId xmlns="" xmlns:a16="http://schemas.microsoft.com/office/drawing/2014/main" id="{F4A7E020-F3EE-488C-9AC4-585C5A69D063}"/>
                </a:ext>
              </a:extLst>
            </p:cNvPr>
            <p:cNvSpPr/>
            <p:nvPr/>
          </p:nvSpPr>
          <p:spPr>
            <a:xfrm>
              <a:off x="1706920" y="1287780"/>
              <a:ext cx="106640" cy="109756"/>
            </a:xfrm>
            <a:prstGeom prst="triangl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7" name="二等辺三角形 46">
              <a:extLst>
                <a:ext uri="{FF2B5EF4-FFF2-40B4-BE49-F238E27FC236}">
                  <a16:creationId xmlns="" xmlns:a16="http://schemas.microsoft.com/office/drawing/2014/main" id="{8765D617-84AB-48C6-A3F9-92F6660DCF68}"/>
                </a:ext>
              </a:extLst>
            </p:cNvPr>
            <p:cNvSpPr/>
            <p:nvPr/>
          </p:nvSpPr>
          <p:spPr>
            <a:xfrm flipV="1">
              <a:off x="1706920" y="1784945"/>
              <a:ext cx="106640" cy="109756"/>
            </a:xfrm>
            <a:prstGeom prst="triangl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8" name="二等辺三角形 47">
              <a:extLst>
                <a:ext uri="{FF2B5EF4-FFF2-40B4-BE49-F238E27FC236}">
                  <a16:creationId xmlns="" xmlns:a16="http://schemas.microsoft.com/office/drawing/2014/main" id="{EC1590A7-65D8-423F-8CDD-873A645E1B1B}"/>
                </a:ext>
              </a:extLst>
            </p:cNvPr>
            <p:cNvSpPr/>
            <p:nvPr/>
          </p:nvSpPr>
          <p:spPr>
            <a:xfrm rot="5400000" flipV="1">
              <a:off x="1466890" y="1537295"/>
              <a:ext cx="106640" cy="109756"/>
            </a:xfrm>
            <a:prstGeom prst="triangl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9" name="二等辺三角形 48">
              <a:extLst>
                <a:ext uri="{FF2B5EF4-FFF2-40B4-BE49-F238E27FC236}">
                  <a16:creationId xmlns="" xmlns:a16="http://schemas.microsoft.com/office/drawing/2014/main" id="{F3FA8CAC-EA07-4FC5-9A11-907F38B0C464}"/>
                </a:ext>
              </a:extLst>
            </p:cNvPr>
            <p:cNvSpPr/>
            <p:nvPr/>
          </p:nvSpPr>
          <p:spPr>
            <a:xfrm rot="16200000" flipV="1">
              <a:off x="1968801" y="1534031"/>
              <a:ext cx="106640" cy="109756"/>
            </a:xfrm>
            <a:prstGeom prst="triangl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0" name="二等辺三角形 49">
              <a:extLst>
                <a:ext uri="{FF2B5EF4-FFF2-40B4-BE49-F238E27FC236}">
                  <a16:creationId xmlns="" xmlns:a16="http://schemas.microsoft.com/office/drawing/2014/main" id="{070CF6E6-993C-4FEA-96B9-AABF86C4A398}"/>
                </a:ext>
              </a:extLst>
            </p:cNvPr>
            <p:cNvSpPr/>
            <p:nvPr/>
          </p:nvSpPr>
          <p:spPr>
            <a:xfrm rot="2700000" flipV="1">
              <a:off x="1533323" y="1730067"/>
              <a:ext cx="106640" cy="109756"/>
            </a:xfrm>
            <a:prstGeom prst="triangl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1" name="二等辺三角形 50">
              <a:extLst>
                <a:ext uri="{FF2B5EF4-FFF2-40B4-BE49-F238E27FC236}">
                  <a16:creationId xmlns="" xmlns:a16="http://schemas.microsoft.com/office/drawing/2014/main" id="{65933688-933A-494F-9971-EB47897A9E21}"/>
                </a:ext>
              </a:extLst>
            </p:cNvPr>
            <p:cNvSpPr/>
            <p:nvPr/>
          </p:nvSpPr>
          <p:spPr>
            <a:xfrm rot="8100000" flipV="1">
              <a:off x="1533322" y="1358138"/>
              <a:ext cx="106640" cy="109756"/>
            </a:xfrm>
            <a:prstGeom prst="triangl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2" name="二等辺三角形 51">
              <a:extLst>
                <a:ext uri="{FF2B5EF4-FFF2-40B4-BE49-F238E27FC236}">
                  <a16:creationId xmlns="" xmlns:a16="http://schemas.microsoft.com/office/drawing/2014/main" id="{D7112A8D-5E32-4AED-8DBB-FB1EAD4BD509}"/>
                </a:ext>
              </a:extLst>
            </p:cNvPr>
            <p:cNvSpPr/>
            <p:nvPr/>
          </p:nvSpPr>
          <p:spPr>
            <a:xfrm rot="13500000" flipV="1">
              <a:off x="1880517" y="1351910"/>
              <a:ext cx="106640" cy="109756"/>
            </a:xfrm>
            <a:prstGeom prst="triangl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3" name="二等辺三角形 52">
              <a:extLst>
                <a:ext uri="{FF2B5EF4-FFF2-40B4-BE49-F238E27FC236}">
                  <a16:creationId xmlns="" xmlns:a16="http://schemas.microsoft.com/office/drawing/2014/main" id="{FEC0E9FC-81D8-4469-857A-2CDC6D5318CA}"/>
                </a:ext>
              </a:extLst>
            </p:cNvPr>
            <p:cNvSpPr/>
            <p:nvPr/>
          </p:nvSpPr>
          <p:spPr>
            <a:xfrm rot="18900000" flipV="1">
              <a:off x="1877718" y="1730066"/>
              <a:ext cx="106640" cy="109756"/>
            </a:xfrm>
            <a:prstGeom prst="triangl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54" name="正方形/長方形 53">
            <a:extLst>
              <a:ext uri="{FF2B5EF4-FFF2-40B4-BE49-F238E27FC236}">
                <a16:creationId xmlns="" xmlns:a16="http://schemas.microsoft.com/office/drawing/2014/main" id="{F31F813A-7607-4E0E-AA2F-9338BD3E77C6}"/>
              </a:ext>
            </a:extLst>
          </p:cNvPr>
          <p:cNvSpPr/>
          <p:nvPr/>
        </p:nvSpPr>
        <p:spPr>
          <a:xfrm>
            <a:off x="953602" y="5123193"/>
            <a:ext cx="1850900" cy="330767"/>
          </a:xfrm>
          <a:prstGeom prst="rect">
            <a:avLst/>
          </a:prstGeom>
          <a:solidFill>
            <a:schemeClr val="accent2">
              <a:lumMod val="75000"/>
              <a:alpha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="" xmlns:a16="http://schemas.microsoft.com/office/drawing/2014/main" id="{9371082A-E6D7-44B6-A29E-B0E144E6055C}"/>
              </a:ext>
            </a:extLst>
          </p:cNvPr>
          <p:cNvSpPr txBox="1"/>
          <p:nvPr/>
        </p:nvSpPr>
        <p:spPr>
          <a:xfrm>
            <a:off x="901142" y="5180196"/>
            <a:ext cx="2102322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サーモクロミック材料</a:t>
            </a: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="" xmlns:a16="http://schemas.microsoft.com/office/drawing/2014/main" id="{B0EEDB39-C3BF-4BF5-A4D6-CE9FBB930341}"/>
              </a:ext>
            </a:extLst>
          </p:cNvPr>
          <p:cNvCxnSpPr/>
          <p:nvPr/>
        </p:nvCxnSpPr>
        <p:spPr>
          <a:xfrm>
            <a:off x="1002993" y="4747525"/>
            <a:ext cx="336963" cy="314383"/>
          </a:xfrm>
          <a:prstGeom prst="straightConnector1">
            <a:avLst/>
          </a:prstGeom>
          <a:noFill/>
          <a:ln w="57150" cap="flat" cmpd="sng" algn="ctr">
            <a:solidFill>
              <a:srgbClr val="FFC000">
                <a:alpha val="43000"/>
              </a:srgbClr>
            </a:solidFill>
            <a:prstDash val="solid"/>
            <a:tailEnd type="triangle"/>
          </a:ln>
          <a:effectLst/>
        </p:spPr>
      </p:cxnSp>
      <p:cxnSp>
        <p:nvCxnSpPr>
          <p:cNvPr id="57" name="直線矢印コネクタ 56">
            <a:extLst>
              <a:ext uri="{FF2B5EF4-FFF2-40B4-BE49-F238E27FC236}">
                <a16:creationId xmlns="" xmlns:a16="http://schemas.microsoft.com/office/drawing/2014/main" id="{3BDC7347-B120-4A09-A247-0685A772E67A}"/>
              </a:ext>
            </a:extLst>
          </p:cNvPr>
          <p:cNvCxnSpPr/>
          <p:nvPr/>
        </p:nvCxnSpPr>
        <p:spPr>
          <a:xfrm>
            <a:off x="1118057" y="4630895"/>
            <a:ext cx="329139" cy="311692"/>
          </a:xfrm>
          <a:prstGeom prst="straightConnector1">
            <a:avLst/>
          </a:prstGeom>
          <a:noFill/>
          <a:ln w="57150" cap="flat" cmpd="sng" algn="ctr">
            <a:solidFill>
              <a:srgbClr val="FFC000">
                <a:alpha val="43000"/>
              </a:srgbClr>
            </a:solidFill>
            <a:prstDash val="solid"/>
            <a:tailEnd type="triangle"/>
          </a:ln>
          <a:effectLst/>
        </p:spPr>
      </p:cxnSp>
      <p:sp>
        <p:nvSpPr>
          <p:cNvPr id="58" name="フリーフォーム 57">
            <a:extLst>
              <a:ext uri="{FF2B5EF4-FFF2-40B4-BE49-F238E27FC236}">
                <a16:creationId xmlns="" xmlns:a16="http://schemas.microsoft.com/office/drawing/2014/main" id="{664CAE6C-7580-411F-AA05-7F2361C521AF}"/>
              </a:ext>
            </a:extLst>
          </p:cNvPr>
          <p:cNvSpPr/>
          <p:nvPr/>
        </p:nvSpPr>
        <p:spPr>
          <a:xfrm>
            <a:off x="1580201" y="5390208"/>
            <a:ext cx="103720" cy="285245"/>
          </a:xfrm>
          <a:custGeom>
            <a:avLst/>
            <a:gdLst>
              <a:gd name="connsiteX0" fmla="*/ 71498 w 171726"/>
              <a:gd name="connsiteY0" fmla="*/ 0 h 619125"/>
              <a:gd name="connsiteX1" fmla="*/ 171510 w 171726"/>
              <a:gd name="connsiteY1" fmla="*/ 95250 h 619125"/>
              <a:gd name="connsiteX2" fmla="*/ 95310 w 171726"/>
              <a:gd name="connsiteY2" fmla="*/ 223838 h 619125"/>
              <a:gd name="connsiteX3" fmla="*/ 60 w 171726"/>
              <a:gd name="connsiteY3" fmla="*/ 328613 h 619125"/>
              <a:gd name="connsiteX4" fmla="*/ 109598 w 171726"/>
              <a:gd name="connsiteY4" fmla="*/ 481013 h 619125"/>
              <a:gd name="connsiteX5" fmla="*/ 114360 w 171726"/>
              <a:gd name="connsiteY5" fmla="*/ 619125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726" h="619125">
                <a:moveTo>
                  <a:pt x="71498" y="0"/>
                </a:moveTo>
                <a:cubicBezTo>
                  <a:pt x="119519" y="28972"/>
                  <a:pt x="167541" y="57944"/>
                  <a:pt x="171510" y="95250"/>
                </a:cubicBezTo>
                <a:cubicBezTo>
                  <a:pt x="175479" y="132556"/>
                  <a:pt x="123885" y="184944"/>
                  <a:pt x="95310" y="223838"/>
                </a:cubicBezTo>
                <a:cubicBezTo>
                  <a:pt x="66735" y="262732"/>
                  <a:pt x="-2321" y="285751"/>
                  <a:pt x="60" y="328613"/>
                </a:cubicBezTo>
                <a:cubicBezTo>
                  <a:pt x="2441" y="371476"/>
                  <a:pt x="90548" y="432594"/>
                  <a:pt x="109598" y="481013"/>
                </a:cubicBezTo>
                <a:cubicBezTo>
                  <a:pt x="128648" y="529432"/>
                  <a:pt x="121504" y="574278"/>
                  <a:pt x="114360" y="619125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9" name="フリーフォーム 58">
            <a:extLst>
              <a:ext uri="{FF2B5EF4-FFF2-40B4-BE49-F238E27FC236}">
                <a16:creationId xmlns="" xmlns:a16="http://schemas.microsoft.com/office/drawing/2014/main" id="{D750141D-64AD-4933-B1E8-1CA39A0BEA62}"/>
              </a:ext>
            </a:extLst>
          </p:cNvPr>
          <p:cNvSpPr/>
          <p:nvPr/>
        </p:nvSpPr>
        <p:spPr>
          <a:xfrm>
            <a:off x="1854511" y="5389322"/>
            <a:ext cx="103720" cy="285245"/>
          </a:xfrm>
          <a:custGeom>
            <a:avLst/>
            <a:gdLst>
              <a:gd name="connsiteX0" fmla="*/ 71498 w 171726"/>
              <a:gd name="connsiteY0" fmla="*/ 0 h 619125"/>
              <a:gd name="connsiteX1" fmla="*/ 171510 w 171726"/>
              <a:gd name="connsiteY1" fmla="*/ 95250 h 619125"/>
              <a:gd name="connsiteX2" fmla="*/ 95310 w 171726"/>
              <a:gd name="connsiteY2" fmla="*/ 223838 h 619125"/>
              <a:gd name="connsiteX3" fmla="*/ 60 w 171726"/>
              <a:gd name="connsiteY3" fmla="*/ 328613 h 619125"/>
              <a:gd name="connsiteX4" fmla="*/ 109598 w 171726"/>
              <a:gd name="connsiteY4" fmla="*/ 481013 h 619125"/>
              <a:gd name="connsiteX5" fmla="*/ 114360 w 171726"/>
              <a:gd name="connsiteY5" fmla="*/ 619125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726" h="619125">
                <a:moveTo>
                  <a:pt x="71498" y="0"/>
                </a:moveTo>
                <a:cubicBezTo>
                  <a:pt x="119519" y="28972"/>
                  <a:pt x="167541" y="57944"/>
                  <a:pt x="171510" y="95250"/>
                </a:cubicBezTo>
                <a:cubicBezTo>
                  <a:pt x="175479" y="132556"/>
                  <a:pt x="123885" y="184944"/>
                  <a:pt x="95310" y="223838"/>
                </a:cubicBezTo>
                <a:cubicBezTo>
                  <a:pt x="66735" y="262732"/>
                  <a:pt x="-2321" y="285751"/>
                  <a:pt x="60" y="328613"/>
                </a:cubicBezTo>
                <a:cubicBezTo>
                  <a:pt x="2441" y="371476"/>
                  <a:pt x="90548" y="432594"/>
                  <a:pt x="109598" y="481013"/>
                </a:cubicBezTo>
                <a:cubicBezTo>
                  <a:pt x="128648" y="529432"/>
                  <a:pt x="121504" y="574278"/>
                  <a:pt x="114360" y="619125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="" xmlns:a16="http://schemas.microsoft.com/office/drawing/2014/main" id="{800CC9B7-0389-4134-8885-4BC5769BAB77}"/>
              </a:ext>
            </a:extLst>
          </p:cNvPr>
          <p:cNvSpPr/>
          <p:nvPr/>
        </p:nvSpPr>
        <p:spPr>
          <a:xfrm>
            <a:off x="5730370" y="5485424"/>
            <a:ext cx="1855824" cy="3709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="" xmlns:a16="http://schemas.microsoft.com/office/drawing/2014/main" id="{596FE7AB-A2D1-4975-95F2-7E5546B8D0A8}"/>
              </a:ext>
            </a:extLst>
          </p:cNvPr>
          <p:cNvSpPr txBox="1"/>
          <p:nvPr/>
        </p:nvSpPr>
        <p:spPr>
          <a:xfrm>
            <a:off x="6809908" y="5554212"/>
            <a:ext cx="950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反射材</a:t>
            </a:r>
          </a:p>
        </p:txBody>
      </p:sp>
      <p:grpSp>
        <p:nvGrpSpPr>
          <p:cNvPr id="62" name="グループ化 61">
            <a:extLst>
              <a:ext uri="{FF2B5EF4-FFF2-40B4-BE49-F238E27FC236}">
                <a16:creationId xmlns="" xmlns:a16="http://schemas.microsoft.com/office/drawing/2014/main" id="{ACE3D5AA-4257-4938-86FC-5FEA08E592BA}"/>
              </a:ext>
            </a:extLst>
          </p:cNvPr>
          <p:cNvGrpSpPr/>
          <p:nvPr/>
        </p:nvGrpSpPr>
        <p:grpSpPr>
          <a:xfrm>
            <a:off x="5649901" y="4529250"/>
            <a:ext cx="464037" cy="393517"/>
            <a:chOff x="1465332" y="1287780"/>
            <a:chExt cx="611667" cy="606921"/>
          </a:xfrm>
        </p:grpSpPr>
        <p:sp>
          <p:nvSpPr>
            <p:cNvPr id="63" name="円/楕円 62">
              <a:extLst>
                <a:ext uri="{FF2B5EF4-FFF2-40B4-BE49-F238E27FC236}">
                  <a16:creationId xmlns="" xmlns:a16="http://schemas.microsoft.com/office/drawing/2014/main" id="{8C391C50-3A86-4332-BD5A-3D2DC0CD0B52}"/>
                </a:ext>
              </a:extLst>
            </p:cNvPr>
            <p:cNvSpPr/>
            <p:nvPr/>
          </p:nvSpPr>
          <p:spPr>
            <a:xfrm>
              <a:off x="1619672" y="1446705"/>
              <a:ext cx="288032" cy="289071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4" name="二等辺三角形 63">
              <a:extLst>
                <a:ext uri="{FF2B5EF4-FFF2-40B4-BE49-F238E27FC236}">
                  <a16:creationId xmlns="" xmlns:a16="http://schemas.microsoft.com/office/drawing/2014/main" id="{FA34ACE1-99CC-4B4B-B861-76F9A6C4E8E6}"/>
                </a:ext>
              </a:extLst>
            </p:cNvPr>
            <p:cNvSpPr/>
            <p:nvPr/>
          </p:nvSpPr>
          <p:spPr>
            <a:xfrm>
              <a:off x="1706920" y="1287780"/>
              <a:ext cx="106640" cy="109756"/>
            </a:xfrm>
            <a:prstGeom prst="triangl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5" name="二等辺三角形 64">
              <a:extLst>
                <a:ext uri="{FF2B5EF4-FFF2-40B4-BE49-F238E27FC236}">
                  <a16:creationId xmlns="" xmlns:a16="http://schemas.microsoft.com/office/drawing/2014/main" id="{5F043610-7113-4E04-BA0C-51244650B404}"/>
                </a:ext>
              </a:extLst>
            </p:cNvPr>
            <p:cNvSpPr/>
            <p:nvPr/>
          </p:nvSpPr>
          <p:spPr>
            <a:xfrm flipV="1">
              <a:off x="1706920" y="1784945"/>
              <a:ext cx="106640" cy="109756"/>
            </a:xfrm>
            <a:prstGeom prst="triangl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6" name="二等辺三角形 65">
              <a:extLst>
                <a:ext uri="{FF2B5EF4-FFF2-40B4-BE49-F238E27FC236}">
                  <a16:creationId xmlns="" xmlns:a16="http://schemas.microsoft.com/office/drawing/2014/main" id="{69803972-B970-467F-A2E0-5F271ED8B690}"/>
                </a:ext>
              </a:extLst>
            </p:cNvPr>
            <p:cNvSpPr/>
            <p:nvPr/>
          </p:nvSpPr>
          <p:spPr>
            <a:xfrm rot="5400000" flipV="1">
              <a:off x="1466890" y="1537295"/>
              <a:ext cx="106640" cy="109756"/>
            </a:xfrm>
            <a:prstGeom prst="triangl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7" name="二等辺三角形 66">
              <a:extLst>
                <a:ext uri="{FF2B5EF4-FFF2-40B4-BE49-F238E27FC236}">
                  <a16:creationId xmlns="" xmlns:a16="http://schemas.microsoft.com/office/drawing/2014/main" id="{BD31F4A7-A619-4948-85B9-7F26466FF12D}"/>
                </a:ext>
              </a:extLst>
            </p:cNvPr>
            <p:cNvSpPr/>
            <p:nvPr/>
          </p:nvSpPr>
          <p:spPr>
            <a:xfrm rot="16200000" flipV="1">
              <a:off x="1968801" y="1534031"/>
              <a:ext cx="106640" cy="109756"/>
            </a:xfrm>
            <a:prstGeom prst="triangl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8" name="二等辺三角形 67">
              <a:extLst>
                <a:ext uri="{FF2B5EF4-FFF2-40B4-BE49-F238E27FC236}">
                  <a16:creationId xmlns="" xmlns:a16="http://schemas.microsoft.com/office/drawing/2014/main" id="{9DB9DFB6-B4CD-44E3-9B17-4493D7ABB08C}"/>
                </a:ext>
              </a:extLst>
            </p:cNvPr>
            <p:cNvSpPr/>
            <p:nvPr/>
          </p:nvSpPr>
          <p:spPr>
            <a:xfrm rot="2700000" flipV="1">
              <a:off x="1533323" y="1730067"/>
              <a:ext cx="106640" cy="109756"/>
            </a:xfrm>
            <a:prstGeom prst="triangl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9" name="二等辺三角形 68">
              <a:extLst>
                <a:ext uri="{FF2B5EF4-FFF2-40B4-BE49-F238E27FC236}">
                  <a16:creationId xmlns="" xmlns:a16="http://schemas.microsoft.com/office/drawing/2014/main" id="{5041596E-0A43-43A4-B39E-E34C9CAC8BFF}"/>
                </a:ext>
              </a:extLst>
            </p:cNvPr>
            <p:cNvSpPr/>
            <p:nvPr/>
          </p:nvSpPr>
          <p:spPr>
            <a:xfrm rot="8100000" flipV="1">
              <a:off x="1533322" y="1358138"/>
              <a:ext cx="106640" cy="109756"/>
            </a:xfrm>
            <a:prstGeom prst="triangl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0" name="二等辺三角形 69">
              <a:extLst>
                <a:ext uri="{FF2B5EF4-FFF2-40B4-BE49-F238E27FC236}">
                  <a16:creationId xmlns="" xmlns:a16="http://schemas.microsoft.com/office/drawing/2014/main" id="{BC44A019-7023-490A-A857-14E882F11F22}"/>
                </a:ext>
              </a:extLst>
            </p:cNvPr>
            <p:cNvSpPr/>
            <p:nvPr/>
          </p:nvSpPr>
          <p:spPr>
            <a:xfrm rot="13500000" flipV="1">
              <a:off x="1880517" y="1351910"/>
              <a:ext cx="106640" cy="109756"/>
            </a:xfrm>
            <a:prstGeom prst="triangl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1" name="二等辺三角形 70">
              <a:extLst>
                <a:ext uri="{FF2B5EF4-FFF2-40B4-BE49-F238E27FC236}">
                  <a16:creationId xmlns="" xmlns:a16="http://schemas.microsoft.com/office/drawing/2014/main" id="{7A1FBF6E-6FA5-4C71-97F9-79BC774023E8}"/>
                </a:ext>
              </a:extLst>
            </p:cNvPr>
            <p:cNvSpPr/>
            <p:nvPr/>
          </p:nvSpPr>
          <p:spPr>
            <a:xfrm rot="18900000" flipV="1">
              <a:off x="1877718" y="1730066"/>
              <a:ext cx="106640" cy="109756"/>
            </a:xfrm>
            <a:prstGeom prst="triangl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72" name="正方形/長方形 71">
            <a:extLst>
              <a:ext uri="{FF2B5EF4-FFF2-40B4-BE49-F238E27FC236}">
                <a16:creationId xmlns="" xmlns:a16="http://schemas.microsoft.com/office/drawing/2014/main" id="{7E594C8E-34CA-4851-84E0-48A6E35A9A35}"/>
              </a:ext>
            </a:extLst>
          </p:cNvPr>
          <p:cNvSpPr/>
          <p:nvPr/>
        </p:nvSpPr>
        <p:spPr>
          <a:xfrm>
            <a:off x="5730370" y="5166582"/>
            <a:ext cx="1855823" cy="31884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3" name="直線矢印コネクタ 72">
            <a:extLst>
              <a:ext uri="{FF2B5EF4-FFF2-40B4-BE49-F238E27FC236}">
                <a16:creationId xmlns="" xmlns:a16="http://schemas.microsoft.com/office/drawing/2014/main" id="{DF369289-983A-4D89-B77B-36E580AFFDB8}"/>
              </a:ext>
            </a:extLst>
          </p:cNvPr>
          <p:cNvCxnSpPr/>
          <p:nvPr/>
        </p:nvCxnSpPr>
        <p:spPr>
          <a:xfrm>
            <a:off x="5993378" y="4903118"/>
            <a:ext cx="341442" cy="348823"/>
          </a:xfrm>
          <a:prstGeom prst="straightConnector1">
            <a:avLst/>
          </a:prstGeom>
          <a:noFill/>
          <a:ln w="57150" cap="flat" cmpd="sng" algn="ctr">
            <a:solidFill>
              <a:srgbClr val="FFC000">
                <a:alpha val="43000"/>
              </a:srgbClr>
            </a:solidFill>
            <a:prstDash val="solid"/>
            <a:tailEnd type="triangle"/>
          </a:ln>
          <a:effectLst/>
        </p:spPr>
      </p:cxnSp>
      <p:cxnSp>
        <p:nvCxnSpPr>
          <p:cNvPr id="74" name="直線矢印コネクタ 73">
            <a:extLst>
              <a:ext uri="{FF2B5EF4-FFF2-40B4-BE49-F238E27FC236}">
                <a16:creationId xmlns="" xmlns:a16="http://schemas.microsoft.com/office/drawing/2014/main" id="{6C2A6D50-278D-4E18-87E0-42C2A9242AEE}"/>
              </a:ext>
            </a:extLst>
          </p:cNvPr>
          <p:cNvCxnSpPr/>
          <p:nvPr/>
        </p:nvCxnSpPr>
        <p:spPr>
          <a:xfrm>
            <a:off x="6120557" y="4800051"/>
            <a:ext cx="323305" cy="353639"/>
          </a:xfrm>
          <a:prstGeom prst="straightConnector1">
            <a:avLst/>
          </a:prstGeom>
          <a:noFill/>
          <a:ln w="57150" cap="flat" cmpd="sng" algn="ctr">
            <a:solidFill>
              <a:srgbClr val="FFC000">
                <a:alpha val="43000"/>
              </a:srgbClr>
            </a:solidFill>
            <a:prstDash val="solid"/>
            <a:tailEnd type="triangle"/>
          </a:ln>
          <a:effectLst/>
        </p:spPr>
      </p:cxnSp>
      <p:cxnSp>
        <p:nvCxnSpPr>
          <p:cNvPr id="75" name="直線矢印コネクタ 74">
            <a:extLst>
              <a:ext uri="{FF2B5EF4-FFF2-40B4-BE49-F238E27FC236}">
                <a16:creationId xmlns="" xmlns:a16="http://schemas.microsoft.com/office/drawing/2014/main" id="{53270A8E-B74E-42E4-B0F9-2A4CE106B65E}"/>
              </a:ext>
            </a:extLst>
          </p:cNvPr>
          <p:cNvCxnSpPr/>
          <p:nvPr/>
        </p:nvCxnSpPr>
        <p:spPr>
          <a:xfrm flipV="1">
            <a:off x="6838866" y="4863321"/>
            <a:ext cx="327718" cy="363555"/>
          </a:xfrm>
          <a:prstGeom prst="straightConnector1">
            <a:avLst/>
          </a:prstGeom>
          <a:noFill/>
          <a:ln w="57150" cap="flat" cmpd="sng" algn="ctr">
            <a:solidFill>
              <a:srgbClr val="FFC000">
                <a:alpha val="43000"/>
              </a:srgbClr>
            </a:solidFill>
            <a:prstDash val="solid"/>
            <a:tailEnd type="triangle"/>
          </a:ln>
          <a:effectLst/>
        </p:spPr>
      </p:cxnSp>
      <p:cxnSp>
        <p:nvCxnSpPr>
          <p:cNvPr id="76" name="直線矢印コネクタ 75">
            <a:extLst>
              <a:ext uri="{FF2B5EF4-FFF2-40B4-BE49-F238E27FC236}">
                <a16:creationId xmlns="" xmlns:a16="http://schemas.microsoft.com/office/drawing/2014/main" id="{B0601E40-8EC9-4DD4-AD48-9204BA040EC0}"/>
              </a:ext>
            </a:extLst>
          </p:cNvPr>
          <p:cNvCxnSpPr/>
          <p:nvPr/>
        </p:nvCxnSpPr>
        <p:spPr>
          <a:xfrm flipV="1">
            <a:off x="7060200" y="4950055"/>
            <a:ext cx="253402" cy="276821"/>
          </a:xfrm>
          <a:prstGeom prst="straightConnector1">
            <a:avLst/>
          </a:prstGeom>
          <a:noFill/>
          <a:ln w="57150" cap="flat" cmpd="sng" algn="ctr">
            <a:solidFill>
              <a:srgbClr val="FFC000">
                <a:alpha val="43000"/>
              </a:srgbClr>
            </a:solidFill>
            <a:prstDash val="solid"/>
            <a:tailEnd type="triangle"/>
          </a:ln>
          <a:effectLst/>
        </p:spPr>
      </p:cxnSp>
      <p:grpSp>
        <p:nvGrpSpPr>
          <p:cNvPr id="78" name="グループ化 77">
            <a:extLst>
              <a:ext uri="{FF2B5EF4-FFF2-40B4-BE49-F238E27FC236}">
                <a16:creationId xmlns="" xmlns:a16="http://schemas.microsoft.com/office/drawing/2014/main" id="{FD7488C6-103E-4483-AC64-2588E8891BC0}"/>
              </a:ext>
            </a:extLst>
          </p:cNvPr>
          <p:cNvGrpSpPr/>
          <p:nvPr/>
        </p:nvGrpSpPr>
        <p:grpSpPr>
          <a:xfrm>
            <a:off x="2998320" y="4734576"/>
            <a:ext cx="1833252" cy="1114867"/>
            <a:chOff x="2267086" y="4317567"/>
            <a:chExt cx="1833252" cy="1114867"/>
          </a:xfrm>
        </p:grpSpPr>
        <p:grpSp>
          <p:nvGrpSpPr>
            <p:cNvPr id="79" name="グループ化 78">
              <a:extLst>
                <a:ext uri="{FF2B5EF4-FFF2-40B4-BE49-F238E27FC236}">
                  <a16:creationId xmlns="" xmlns:a16="http://schemas.microsoft.com/office/drawing/2014/main" id="{878BB4BE-D10C-4F3C-A084-2820FAF03691}"/>
                </a:ext>
              </a:extLst>
            </p:cNvPr>
            <p:cNvGrpSpPr/>
            <p:nvPr/>
          </p:nvGrpSpPr>
          <p:grpSpPr>
            <a:xfrm>
              <a:off x="2267086" y="4317567"/>
              <a:ext cx="1833252" cy="1114867"/>
              <a:chOff x="10090358" y="4647483"/>
              <a:chExt cx="1833252" cy="1114867"/>
            </a:xfrm>
          </p:grpSpPr>
          <p:grpSp>
            <p:nvGrpSpPr>
              <p:cNvPr id="81" name="グループ化 80">
                <a:extLst>
                  <a:ext uri="{FF2B5EF4-FFF2-40B4-BE49-F238E27FC236}">
                    <a16:creationId xmlns="" xmlns:a16="http://schemas.microsoft.com/office/drawing/2014/main" id="{EC6F36FE-454D-40A8-8F57-B83E646ED1DC}"/>
                  </a:ext>
                </a:extLst>
              </p:cNvPr>
              <p:cNvGrpSpPr/>
              <p:nvPr/>
            </p:nvGrpSpPr>
            <p:grpSpPr>
              <a:xfrm>
                <a:off x="10144498" y="4647483"/>
                <a:ext cx="1338028" cy="783638"/>
                <a:chOff x="10387860" y="3847302"/>
                <a:chExt cx="2252025" cy="1614781"/>
              </a:xfrm>
            </p:grpSpPr>
            <p:sp>
              <p:nvSpPr>
                <p:cNvPr id="90" name="フリーフォーム 90">
                  <a:extLst>
                    <a:ext uri="{FF2B5EF4-FFF2-40B4-BE49-F238E27FC236}">
                      <a16:creationId xmlns="" xmlns:a16="http://schemas.microsoft.com/office/drawing/2014/main" id="{5EDC7B8B-8DD2-48BA-9564-0D52E987681A}"/>
                    </a:ext>
                  </a:extLst>
                </p:cNvPr>
                <p:cNvSpPr/>
                <p:nvPr/>
              </p:nvSpPr>
              <p:spPr>
                <a:xfrm>
                  <a:off x="10498633" y="4007332"/>
                  <a:ext cx="2141252" cy="1429820"/>
                </a:xfrm>
                <a:custGeom>
                  <a:avLst/>
                  <a:gdLst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207962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57187 w 1870075"/>
                    <a:gd name="connsiteY79" fmla="*/ 458787 h 1279525"/>
                    <a:gd name="connsiteX80" fmla="*/ 360362 w 1870075"/>
                    <a:gd name="connsiteY80" fmla="*/ 446087 h 1279525"/>
                    <a:gd name="connsiteX81" fmla="*/ 361950 w 1870075"/>
                    <a:gd name="connsiteY81" fmla="*/ 441325 h 1279525"/>
                    <a:gd name="connsiteX82" fmla="*/ 365125 w 1870075"/>
                    <a:gd name="connsiteY82" fmla="*/ 427037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19187 w 1870075"/>
                    <a:gd name="connsiteY265" fmla="*/ 387350 h 1279525"/>
                    <a:gd name="connsiteX266" fmla="*/ 1112837 w 1870075"/>
                    <a:gd name="connsiteY266" fmla="*/ 401637 h 1279525"/>
                    <a:gd name="connsiteX267" fmla="*/ 1117600 w 1870075"/>
                    <a:gd name="connsiteY267" fmla="*/ 412750 h 1279525"/>
                    <a:gd name="connsiteX268" fmla="*/ 1120775 w 1870075"/>
                    <a:gd name="connsiteY268" fmla="*/ 417512 h 1279525"/>
                    <a:gd name="connsiteX269" fmla="*/ 1125537 w 1870075"/>
                    <a:gd name="connsiteY269" fmla="*/ 427037 h 1279525"/>
                    <a:gd name="connsiteX270" fmla="*/ 1130300 w 1870075"/>
                    <a:gd name="connsiteY270" fmla="*/ 430212 h 1279525"/>
                    <a:gd name="connsiteX271" fmla="*/ 1135062 w 1870075"/>
                    <a:gd name="connsiteY271" fmla="*/ 447675 h 1279525"/>
                    <a:gd name="connsiteX272" fmla="*/ 1141412 w 1870075"/>
                    <a:gd name="connsiteY272" fmla="*/ 457200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8400 w 1870075"/>
                    <a:gd name="connsiteY281" fmla="*/ 536575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2537 w 1870075"/>
                    <a:gd name="connsiteY310" fmla="*/ 908050 h 1279525"/>
                    <a:gd name="connsiteX311" fmla="*/ 1257300 w 1870075"/>
                    <a:gd name="connsiteY311" fmla="*/ 912812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207962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57187 w 1870075"/>
                    <a:gd name="connsiteY79" fmla="*/ 458787 h 1279525"/>
                    <a:gd name="connsiteX80" fmla="*/ 360362 w 1870075"/>
                    <a:gd name="connsiteY80" fmla="*/ 446087 h 1279525"/>
                    <a:gd name="connsiteX81" fmla="*/ 361950 w 1870075"/>
                    <a:gd name="connsiteY81" fmla="*/ 441325 h 1279525"/>
                    <a:gd name="connsiteX82" fmla="*/ 365125 w 1870075"/>
                    <a:gd name="connsiteY82" fmla="*/ 427037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19187 w 1870075"/>
                    <a:gd name="connsiteY265" fmla="*/ 387350 h 1279525"/>
                    <a:gd name="connsiteX266" fmla="*/ 1127124 w 1870075"/>
                    <a:gd name="connsiteY266" fmla="*/ 407987 h 1279525"/>
                    <a:gd name="connsiteX267" fmla="*/ 1117600 w 1870075"/>
                    <a:gd name="connsiteY267" fmla="*/ 412750 h 1279525"/>
                    <a:gd name="connsiteX268" fmla="*/ 1120775 w 1870075"/>
                    <a:gd name="connsiteY268" fmla="*/ 417512 h 1279525"/>
                    <a:gd name="connsiteX269" fmla="*/ 1125537 w 1870075"/>
                    <a:gd name="connsiteY269" fmla="*/ 427037 h 1279525"/>
                    <a:gd name="connsiteX270" fmla="*/ 1130300 w 1870075"/>
                    <a:gd name="connsiteY270" fmla="*/ 430212 h 1279525"/>
                    <a:gd name="connsiteX271" fmla="*/ 1135062 w 1870075"/>
                    <a:gd name="connsiteY271" fmla="*/ 447675 h 1279525"/>
                    <a:gd name="connsiteX272" fmla="*/ 1141412 w 1870075"/>
                    <a:gd name="connsiteY272" fmla="*/ 457200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8400 w 1870075"/>
                    <a:gd name="connsiteY281" fmla="*/ 536575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2537 w 1870075"/>
                    <a:gd name="connsiteY310" fmla="*/ 908050 h 1279525"/>
                    <a:gd name="connsiteX311" fmla="*/ 1257300 w 1870075"/>
                    <a:gd name="connsiteY311" fmla="*/ 912812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207962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57187 w 1870075"/>
                    <a:gd name="connsiteY79" fmla="*/ 458787 h 1279525"/>
                    <a:gd name="connsiteX80" fmla="*/ 360362 w 1870075"/>
                    <a:gd name="connsiteY80" fmla="*/ 446087 h 1279525"/>
                    <a:gd name="connsiteX81" fmla="*/ 361950 w 1870075"/>
                    <a:gd name="connsiteY81" fmla="*/ 441325 h 1279525"/>
                    <a:gd name="connsiteX82" fmla="*/ 365125 w 1870075"/>
                    <a:gd name="connsiteY82" fmla="*/ 427037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19187 w 1870075"/>
                    <a:gd name="connsiteY265" fmla="*/ 387350 h 1279525"/>
                    <a:gd name="connsiteX266" fmla="*/ 1127124 w 1870075"/>
                    <a:gd name="connsiteY266" fmla="*/ 407987 h 1279525"/>
                    <a:gd name="connsiteX267" fmla="*/ 1117600 w 1870075"/>
                    <a:gd name="connsiteY267" fmla="*/ 412750 h 1279525"/>
                    <a:gd name="connsiteX268" fmla="*/ 1120775 w 1870075"/>
                    <a:gd name="connsiteY268" fmla="*/ 417512 h 1279525"/>
                    <a:gd name="connsiteX269" fmla="*/ 1125537 w 1870075"/>
                    <a:gd name="connsiteY269" fmla="*/ 427037 h 1279525"/>
                    <a:gd name="connsiteX270" fmla="*/ 1155700 w 1870075"/>
                    <a:gd name="connsiteY270" fmla="*/ 430212 h 1279525"/>
                    <a:gd name="connsiteX271" fmla="*/ 1135062 w 1870075"/>
                    <a:gd name="connsiteY271" fmla="*/ 447675 h 1279525"/>
                    <a:gd name="connsiteX272" fmla="*/ 1141412 w 1870075"/>
                    <a:gd name="connsiteY272" fmla="*/ 457200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8400 w 1870075"/>
                    <a:gd name="connsiteY281" fmla="*/ 536575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2537 w 1870075"/>
                    <a:gd name="connsiteY310" fmla="*/ 908050 h 1279525"/>
                    <a:gd name="connsiteX311" fmla="*/ 1257300 w 1870075"/>
                    <a:gd name="connsiteY311" fmla="*/ 912812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207962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57187 w 1870075"/>
                    <a:gd name="connsiteY79" fmla="*/ 458787 h 1279525"/>
                    <a:gd name="connsiteX80" fmla="*/ 360362 w 1870075"/>
                    <a:gd name="connsiteY80" fmla="*/ 446087 h 1279525"/>
                    <a:gd name="connsiteX81" fmla="*/ 361950 w 1870075"/>
                    <a:gd name="connsiteY81" fmla="*/ 441325 h 1279525"/>
                    <a:gd name="connsiteX82" fmla="*/ 365125 w 1870075"/>
                    <a:gd name="connsiteY82" fmla="*/ 427037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19187 w 1870075"/>
                    <a:gd name="connsiteY265" fmla="*/ 387350 h 1279525"/>
                    <a:gd name="connsiteX266" fmla="*/ 1127124 w 1870075"/>
                    <a:gd name="connsiteY266" fmla="*/ 407987 h 1279525"/>
                    <a:gd name="connsiteX267" fmla="*/ 1117600 w 1870075"/>
                    <a:gd name="connsiteY267" fmla="*/ 412750 h 1279525"/>
                    <a:gd name="connsiteX268" fmla="*/ 1136650 w 1870075"/>
                    <a:gd name="connsiteY268" fmla="*/ 412750 h 1279525"/>
                    <a:gd name="connsiteX269" fmla="*/ 1125537 w 1870075"/>
                    <a:gd name="connsiteY269" fmla="*/ 427037 h 1279525"/>
                    <a:gd name="connsiteX270" fmla="*/ 1155700 w 1870075"/>
                    <a:gd name="connsiteY270" fmla="*/ 430212 h 1279525"/>
                    <a:gd name="connsiteX271" fmla="*/ 1135062 w 1870075"/>
                    <a:gd name="connsiteY271" fmla="*/ 447675 h 1279525"/>
                    <a:gd name="connsiteX272" fmla="*/ 1141412 w 1870075"/>
                    <a:gd name="connsiteY272" fmla="*/ 457200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8400 w 1870075"/>
                    <a:gd name="connsiteY281" fmla="*/ 536575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2537 w 1870075"/>
                    <a:gd name="connsiteY310" fmla="*/ 908050 h 1279525"/>
                    <a:gd name="connsiteX311" fmla="*/ 1257300 w 1870075"/>
                    <a:gd name="connsiteY311" fmla="*/ 912812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207962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57187 w 1870075"/>
                    <a:gd name="connsiteY79" fmla="*/ 458787 h 1279525"/>
                    <a:gd name="connsiteX80" fmla="*/ 360362 w 1870075"/>
                    <a:gd name="connsiteY80" fmla="*/ 446087 h 1279525"/>
                    <a:gd name="connsiteX81" fmla="*/ 361950 w 1870075"/>
                    <a:gd name="connsiteY81" fmla="*/ 441325 h 1279525"/>
                    <a:gd name="connsiteX82" fmla="*/ 365125 w 1870075"/>
                    <a:gd name="connsiteY82" fmla="*/ 427037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19187 w 1870075"/>
                    <a:gd name="connsiteY265" fmla="*/ 387350 h 1279525"/>
                    <a:gd name="connsiteX266" fmla="*/ 1127124 w 1870075"/>
                    <a:gd name="connsiteY266" fmla="*/ 407987 h 1279525"/>
                    <a:gd name="connsiteX267" fmla="*/ 1117600 w 1870075"/>
                    <a:gd name="connsiteY267" fmla="*/ 412750 h 1279525"/>
                    <a:gd name="connsiteX268" fmla="*/ 1136650 w 1870075"/>
                    <a:gd name="connsiteY268" fmla="*/ 412750 h 1279525"/>
                    <a:gd name="connsiteX269" fmla="*/ 1125537 w 1870075"/>
                    <a:gd name="connsiteY269" fmla="*/ 427037 h 1279525"/>
                    <a:gd name="connsiteX270" fmla="*/ 1136650 w 1870075"/>
                    <a:gd name="connsiteY270" fmla="*/ 428624 h 1279525"/>
                    <a:gd name="connsiteX271" fmla="*/ 1135062 w 1870075"/>
                    <a:gd name="connsiteY271" fmla="*/ 447675 h 1279525"/>
                    <a:gd name="connsiteX272" fmla="*/ 1141412 w 1870075"/>
                    <a:gd name="connsiteY272" fmla="*/ 457200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8400 w 1870075"/>
                    <a:gd name="connsiteY281" fmla="*/ 536575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2537 w 1870075"/>
                    <a:gd name="connsiteY310" fmla="*/ 908050 h 1279525"/>
                    <a:gd name="connsiteX311" fmla="*/ 1257300 w 1870075"/>
                    <a:gd name="connsiteY311" fmla="*/ 912812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57187 w 1870075"/>
                    <a:gd name="connsiteY79" fmla="*/ 458787 h 1279525"/>
                    <a:gd name="connsiteX80" fmla="*/ 360362 w 1870075"/>
                    <a:gd name="connsiteY80" fmla="*/ 446087 h 1279525"/>
                    <a:gd name="connsiteX81" fmla="*/ 361950 w 1870075"/>
                    <a:gd name="connsiteY81" fmla="*/ 441325 h 1279525"/>
                    <a:gd name="connsiteX82" fmla="*/ 365125 w 1870075"/>
                    <a:gd name="connsiteY82" fmla="*/ 427037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19187 w 1870075"/>
                    <a:gd name="connsiteY265" fmla="*/ 387350 h 1279525"/>
                    <a:gd name="connsiteX266" fmla="*/ 1127124 w 1870075"/>
                    <a:gd name="connsiteY266" fmla="*/ 407987 h 1279525"/>
                    <a:gd name="connsiteX267" fmla="*/ 1117600 w 1870075"/>
                    <a:gd name="connsiteY267" fmla="*/ 412750 h 1279525"/>
                    <a:gd name="connsiteX268" fmla="*/ 1136650 w 1870075"/>
                    <a:gd name="connsiteY268" fmla="*/ 412750 h 1279525"/>
                    <a:gd name="connsiteX269" fmla="*/ 1125537 w 1870075"/>
                    <a:gd name="connsiteY269" fmla="*/ 427037 h 1279525"/>
                    <a:gd name="connsiteX270" fmla="*/ 1136650 w 1870075"/>
                    <a:gd name="connsiteY270" fmla="*/ 428624 h 1279525"/>
                    <a:gd name="connsiteX271" fmla="*/ 1135062 w 1870075"/>
                    <a:gd name="connsiteY271" fmla="*/ 447675 h 1279525"/>
                    <a:gd name="connsiteX272" fmla="*/ 1141412 w 1870075"/>
                    <a:gd name="connsiteY272" fmla="*/ 457200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8400 w 1870075"/>
                    <a:gd name="connsiteY281" fmla="*/ 536575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2537 w 1870075"/>
                    <a:gd name="connsiteY310" fmla="*/ 908050 h 1279525"/>
                    <a:gd name="connsiteX311" fmla="*/ 1257300 w 1870075"/>
                    <a:gd name="connsiteY311" fmla="*/ 912812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57187 w 1870075"/>
                    <a:gd name="connsiteY79" fmla="*/ 458787 h 1279525"/>
                    <a:gd name="connsiteX80" fmla="*/ 360362 w 1870075"/>
                    <a:gd name="connsiteY80" fmla="*/ 446087 h 1279525"/>
                    <a:gd name="connsiteX81" fmla="*/ 361950 w 1870075"/>
                    <a:gd name="connsiteY81" fmla="*/ 441325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19187 w 1870075"/>
                    <a:gd name="connsiteY265" fmla="*/ 387350 h 1279525"/>
                    <a:gd name="connsiteX266" fmla="*/ 1127124 w 1870075"/>
                    <a:gd name="connsiteY266" fmla="*/ 407987 h 1279525"/>
                    <a:gd name="connsiteX267" fmla="*/ 1117600 w 1870075"/>
                    <a:gd name="connsiteY267" fmla="*/ 412750 h 1279525"/>
                    <a:gd name="connsiteX268" fmla="*/ 1136650 w 1870075"/>
                    <a:gd name="connsiteY268" fmla="*/ 412750 h 1279525"/>
                    <a:gd name="connsiteX269" fmla="*/ 1125537 w 1870075"/>
                    <a:gd name="connsiteY269" fmla="*/ 427037 h 1279525"/>
                    <a:gd name="connsiteX270" fmla="*/ 1136650 w 1870075"/>
                    <a:gd name="connsiteY270" fmla="*/ 428624 h 1279525"/>
                    <a:gd name="connsiteX271" fmla="*/ 1135062 w 1870075"/>
                    <a:gd name="connsiteY271" fmla="*/ 447675 h 1279525"/>
                    <a:gd name="connsiteX272" fmla="*/ 1141412 w 1870075"/>
                    <a:gd name="connsiteY272" fmla="*/ 457200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8400 w 1870075"/>
                    <a:gd name="connsiteY281" fmla="*/ 536575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2537 w 1870075"/>
                    <a:gd name="connsiteY310" fmla="*/ 908050 h 1279525"/>
                    <a:gd name="connsiteX311" fmla="*/ 1257300 w 1870075"/>
                    <a:gd name="connsiteY311" fmla="*/ 912812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57187 w 1870075"/>
                    <a:gd name="connsiteY79" fmla="*/ 458787 h 1279525"/>
                    <a:gd name="connsiteX80" fmla="*/ 360362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19187 w 1870075"/>
                    <a:gd name="connsiteY265" fmla="*/ 387350 h 1279525"/>
                    <a:gd name="connsiteX266" fmla="*/ 1127124 w 1870075"/>
                    <a:gd name="connsiteY266" fmla="*/ 407987 h 1279525"/>
                    <a:gd name="connsiteX267" fmla="*/ 1117600 w 1870075"/>
                    <a:gd name="connsiteY267" fmla="*/ 412750 h 1279525"/>
                    <a:gd name="connsiteX268" fmla="*/ 1136650 w 1870075"/>
                    <a:gd name="connsiteY268" fmla="*/ 412750 h 1279525"/>
                    <a:gd name="connsiteX269" fmla="*/ 1125537 w 1870075"/>
                    <a:gd name="connsiteY269" fmla="*/ 427037 h 1279525"/>
                    <a:gd name="connsiteX270" fmla="*/ 1136650 w 1870075"/>
                    <a:gd name="connsiteY270" fmla="*/ 428624 h 1279525"/>
                    <a:gd name="connsiteX271" fmla="*/ 1135062 w 1870075"/>
                    <a:gd name="connsiteY271" fmla="*/ 447675 h 1279525"/>
                    <a:gd name="connsiteX272" fmla="*/ 1141412 w 1870075"/>
                    <a:gd name="connsiteY272" fmla="*/ 457200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8400 w 1870075"/>
                    <a:gd name="connsiteY281" fmla="*/ 536575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2537 w 1870075"/>
                    <a:gd name="connsiteY310" fmla="*/ 908050 h 1279525"/>
                    <a:gd name="connsiteX311" fmla="*/ 1257300 w 1870075"/>
                    <a:gd name="connsiteY311" fmla="*/ 912812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60362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19187 w 1870075"/>
                    <a:gd name="connsiteY265" fmla="*/ 387350 h 1279525"/>
                    <a:gd name="connsiteX266" fmla="*/ 1127124 w 1870075"/>
                    <a:gd name="connsiteY266" fmla="*/ 407987 h 1279525"/>
                    <a:gd name="connsiteX267" fmla="*/ 1117600 w 1870075"/>
                    <a:gd name="connsiteY267" fmla="*/ 412750 h 1279525"/>
                    <a:gd name="connsiteX268" fmla="*/ 1136650 w 1870075"/>
                    <a:gd name="connsiteY268" fmla="*/ 412750 h 1279525"/>
                    <a:gd name="connsiteX269" fmla="*/ 1125537 w 1870075"/>
                    <a:gd name="connsiteY269" fmla="*/ 427037 h 1279525"/>
                    <a:gd name="connsiteX270" fmla="*/ 1136650 w 1870075"/>
                    <a:gd name="connsiteY270" fmla="*/ 428624 h 1279525"/>
                    <a:gd name="connsiteX271" fmla="*/ 1135062 w 1870075"/>
                    <a:gd name="connsiteY271" fmla="*/ 447675 h 1279525"/>
                    <a:gd name="connsiteX272" fmla="*/ 1141412 w 1870075"/>
                    <a:gd name="connsiteY272" fmla="*/ 457200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8400 w 1870075"/>
                    <a:gd name="connsiteY281" fmla="*/ 536575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2537 w 1870075"/>
                    <a:gd name="connsiteY310" fmla="*/ 908050 h 1279525"/>
                    <a:gd name="connsiteX311" fmla="*/ 1257300 w 1870075"/>
                    <a:gd name="connsiteY311" fmla="*/ 912812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19187 w 1870075"/>
                    <a:gd name="connsiteY265" fmla="*/ 387350 h 1279525"/>
                    <a:gd name="connsiteX266" fmla="*/ 1127124 w 1870075"/>
                    <a:gd name="connsiteY266" fmla="*/ 407987 h 1279525"/>
                    <a:gd name="connsiteX267" fmla="*/ 1117600 w 1870075"/>
                    <a:gd name="connsiteY267" fmla="*/ 412750 h 1279525"/>
                    <a:gd name="connsiteX268" fmla="*/ 1136650 w 1870075"/>
                    <a:gd name="connsiteY268" fmla="*/ 412750 h 1279525"/>
                    <a:gd name="connsiteX269" fmla="*/ 1125537 w 1870075"/>
                    <a:gd name="connsiteY269" fmla="*/ 427037 h 1279525"/>
                    <a:gd name="connsiteX270" fmla="*/ 1136650 w 1870075"/>
                    <a:gd name="connsiteY270" fmla="*/ 428624 h 1279525"/>
                    <a:gd name="connsiteX271" fmla="*/ 1135062 w 1870075"/>
                    <a:gd name="connsiteY271" fmla="*/ 447675 h 1279525"/>
                    <a:gd name="connsiteX272" fmla="*/ 1141412 w 1870075"/>
                    <a:gd name="connsiteY272" fmla="*/ 457200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8400 w 1870075"/>
                    <a:gd name="connsiteY281" fmla="*/ 536575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2537 w 1870075"/>
                    <a:gd name="connsiteY310" fmla="*/ 908050 h 1279525"/>
                    <a:gd name="connsiteX311" fmla="*/ 1257300 w 1870075"/>
                    <a:gd name="connsiteY311" fmla="*/ 912812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1569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17600 w 1870075"/>
                    <a:gd name="connsiteY267" fmla="*/ 412750 h 1279525"/>
                    <a:gd name="connsiteX268" fmla="*/ 1136650 w 1870075"/>
                    <a:gd name="connsiteY268" fmla="*/ 412750 h 1279525"/>
                    <a:gd name="connsiteX269" fmla="*/ 1125537 w 1870075"/>
                    <a:gd name="connsiteY269" fmla="*/ 427037 h 1279525"/>
                    <a:gd name="connsiteX270" fmla="*/ 1136650 w 1870075"/>
                    <a:gd name="connsiteY270" fmla="*/ 428624 h 1279525"/>
                    <a:gd name="connsiteX271" fmla="*/ 1135062 w 1870075"/>
                    <a:gd name="connsiteY271" fmla="*/ 447675 h 1279525"/>
                    <a:gd name="connsiteX272" fmla="*/ 1141412 w 1870075"/>
                    <a:gd name="connsiteY272" fmla="*/ 457200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8400 w 1870075"/>
                    <a:gd name="connsiteY281" fmla="*/ 536575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2537 w 1870075"/>
                    <a:gd name="connsiteY310" fmla="*/ 908050 h 1279525"/>
                    <a:gd name="connsiteX311" fmla="*/ 1257300 w 1870075"/>
                    <a:gd name="connsiteY311" fmla="*/ 912812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1569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25537 w 1870075"/>
                    <a:gd name="connsiteY269" fmla="*/ 427037 h 1279525"/>
                    <a:gd name="connsiteX270" fmla="*/ 1136650 w 1870075"/>
                    <a:gd name="connsiteY270" fmla="*/ 428624 h 1279525"/>
                    <a:gd name="connsiteX271" fmla="*/ 1135062 w 1870075"/>
                    <a:gd name="connsiteY271" fmla="*/ 447675 h 1279525"/>
                    <a:gd name="connsiteX272" fmla="*/ 1141412 w 1870075"/>
                    <a:gd name="connsiteY272" fmla="*/ 457200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8400 w 1870075"/>
                    <a:gd name="connsiteY281" fmla="*/ 536575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2537 w 1870075"/>
                    <a:gd name="connsiteY310" fmla="*/ 908050 h 1279525"/>
                    <a:gd name="connsiteX311" fmla="*/ 1257300 w 1870075"/>
                    <a:gd name="connsiteY311" fmla="*/ 912812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1569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25537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35062 w 1870075"/>
                    <a:gd name="connsiteY271" fmla="*/ 447675 h 1279525"/>
                    <a:gd name="connsiteX272" fmla="*/ 1141412 w 1870075"/>
                    <a:gd name="connsiteY272" fmla="*/ 457200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8400 w 1870075"/>
                    <a:gd name="connsiteY281" fmla="*/ 536575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2537 w 1870075"/>
                    <a:gd name="connsiteY310" fmla="*/ 908050 h 1279525"/>
                    <a:gd name="connsiteX311" fmla="*/ 1257300 w 1870075"/>
                    <a:gd name="connsiteY311" fmla="*/ 912812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1569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35062 w 1870075"/>
                    <a:gd name="connsiteY271" fmla="*/ 447675 h 1279525"/>
                    <a:gd name="connsiteX272" fmla="*/ 1141412 w 1870075"/>
                    <a:gd name="connsiteY272" fmla="*/ 457200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8400 w 1870075"/>
                    <a:gd name="connsiteY281" fmla="*/ 536575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2537 w 1870075"/>
                    <a:gd name="connsiteY310" fmla="*/ 908050 h 1279525"/>
                    <a:gd name="connsiteX311" fmla="*/ 1257300 w 1870075"/>
                    <a:gd name="connsiteY311" fmla="*/ 912812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35062 w 1870075"/>
                    <a:gd name="connsiteY271" fmla="*/ 447675 h 1279525"/>
                    <a:gd name="connsiteX272" fmla="*/ 1141412 w 1870075"/>
                    <a:gd name="connsiteY272" fmla="*/ 457200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8400 w 1870075"/>
                    <a:gd name="connsiteY281" fmla="*/ 536575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2537 w 1870075"/>
                    <a:gd name="connsiteY310" fmla="*/ 908050 h 1279525"/>
                    <a:gd name="connsiteX311" fmla="*/ 1257300 w 1870075"/>
                    <a:gd name="connsiteY311" fmla="*/ 912812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1412 w 1870075"/>
                    <a:gd name="connsiteY272" fmla="*/ 457200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8400 w 1870075"/>
                    <a:gd name="connsiteY281" fmla="*/ 536575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2537 w 1870075"/>
                    <a:gd name="connsiteY310" fmla="*/ 908050 h 1279525"/>
                    <a:gd name="connsiteX311" fmla="*/ 1257300 w 1870075"/>
                    <a:gd name="connsiteY311" fmla="*/ 912812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6174 w 1870075"/>
                    <a:gd name="connsiteY272" fmla="*/ 458391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8400 w 1870075"/>
                    <a:gd name="connsiteY281" fmla="*/ 536575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2537 w 1870075"/>
                    <a:gd name="connsiteY310" fmla="*/ 908050 h 1279525"/>
                    <a:gd name="connsiteX311" fmla="*/ 1257300 w 1870075"/>
                    <a:gd name="connsiteY311" fmla="*/ 912812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6174 w 1870075"/>
                    <a:gd name="connsiteY272" fmla="*/ 458391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2447 w 1870075"/>
                    <a:gd name="connsiteY281" fmla="*/ 546100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2537 w 1870075"/>
                    <a:gd name="connsiteY310" fmla="*/ 908050 h 1279525"/>
                    <a:gd name="connsiteX311" fmla="*/ 1257300 w 1870075"/>
                    <a:gd name="connsiteY311" fmla="*/ 912812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6174 w 1870075"/>
                    <a:gd name="connsiteY272" fmla="*/ 458391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2447 w 1870075"/>
                    <a:gd name="connsiteY281" fmla="*/ 546100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2537 w 1870075"/>
                    <a:gd name="connsiteY310" fmla="*/ 908050 h 1279525"/>
                    <a:gd name="connsiteX311" fmla="*/ 1252538 w 1870075"/>
                    <a:gd name="connsiteY311" fmla="*/ 890190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20712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6174 w 1870075"/>
                    <a:gd name="connsiteY272" fmla="*/ 458391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2447 w 1870075"/>
                    <a:gd name="connsiteY281" fmla="*/ 546100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3728 w 1870075"/>
                    <a:gd name="connsiteY310" fmla="*/ 889000 h 1279525"/>
                    <a:gd name="connsiteX311" fmla="*/ 1252538 w 1870075"/>
                    <a:gd name="connsiteY311" fmla="*/ 890190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04043 w 1870075"/>
                    <a:gd name="connsiteY142" fmla="*/ 34567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7062 w 1870075"/>
                    <a:gd name="connsiteY145" fmla="*/ 373062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6174 w 1870075"/>
                    <a:gd name="connsiteY272" fmla="*/ 458391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2447 w 1870075"/>
                    <a:gd name="connsiteY281" fmla="*/ 546100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3728 w 1870075"/>
                    <a:gd name="connsiteY310" fmla="*/ 889000 h 1279525"/>
                    <a:gd name="connsiteX311" fmla="*/ 1252538 w 1870075"/>
                    <a:gd name="connsiteY311" fmla="*/ 890190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04043 w 1870075"/>
                    <a:gd name="connsiteY142" fmla="*/ 34567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4681 w 1870075"/>
                    <a:gd name="connsiteY145" fmla="*/ 376634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6174 w 1870075"/>
                    <a:gd name="connsiteY272" fmla="*/ 458391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2447 w 1870075"/>
                    <a:gd name="connsiteY281" fmla="*/ 546100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3728 w 1870075"/>
                    <a:gd name="connsiteY310" fmla="*/ 889000 h 1279525"/>
                    <a:gd name="connsiteX311" fmla="*/ 1252538 w 1870075"/>
                    <a:gd name="connsiteY311" fmla="*/ 890190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12378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4681 w 1870075"/>
                    <a:gd name="connsiteY145" fmla="*/ 376634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6174 w 1870075"/>
                    <a:gd name="connsiteY272" fmla="*/ 458391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2447 w 1870075"/>
                    <a:gd name="connsiteY281" fmla="*/ 546100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3728 w 1870075"/>
                    <a:gd name="connsiteY310" fmla="*/ 889000 h 1279525"/>
                    <a:gd name="connsiteX311" fmla="*/ 1252538 w 1870075"/>
                    <a:gd name="connsiteY311" fmla="*/ 890190 h 1279525"/>
                    <a:gd name="connsiteX312" fmla="*/ 1263650 w 1870075"/>
                    <a:gd name="connsiteY312" fmla="*/ 93345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12378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4681 w 1870075"/>
                    <a:gd name="connsiteY145" fmla="*/ 376634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6174 w 1870075"/>
                    <a:gd name="connsiteY272" fmla="*/ 458391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2447 w 1870075"/>
                    <a:gd name="connsiteY281" fmla="*/ 546100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3728 w 1870075"/>
                    <a:gd name="connsiteY310" fmla="*/ 889000 h 1279525"/>
                    <a:gd name="connsiteX311" fmla="*/ 1252538 w 1870075"/>
                    <a:gd name="connsiteY311" fmla="*/ 890190 h 1279525"/>
                    <a:gd name="connsiteX312" fmla="*/ 1268412 w 1870075"/>
                    <a:gd name="connsiteY312" fmla="*/ 914400 h 1279525"/>
                    <a:gd name="connsiteX313" fmla="*/ 1266825 w 1870075"/>
                    <a:gd name="connsiteY313" fmla="*/ 942975 h 1279525"/>
                    <a:gd name="connsiteX314" fmla="*/ 1268412 w 1870075"/>
                    <a:gd name="connsiteY314" fmla="*/ 949325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12378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4681 w 1870075"/>
                    <a:gd name="connsiteY145" fmla="*/ 376634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6174 w 1870075"/>
                    <a:gd name="connsiteY272" fmla="*/ 458391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2447 w 1870075"/>
                    <a:gd name="connsiteY281" fmla="*/ 546100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3728 w 1870075"/>
                    <a:gd name="connsiteY310" fmla="*/ 889000 h 1279525"/>
                    <a:gd name="connsiteX311" fmla="*/ 1252538 w 1870075"/>
                    <a:gd name="connsiteY311" fmla="*/ 890190 h 1279525"/>
                    <a:gd name="connsiteX312" fmla="*/ 1268412 w 1870075"/>
                    <a:gd name="connsiteY312" fmla="*/ 914400 h 1279525"/>
                    <a:gd name="connsiteX313" fmla="*/ 1266825 w 1870075"/>
                    <a:gd name="connsiteY313" fmla="*/ 942975 h 1279525"/>
                    <a:gd name="connsiteX314" fmla="*/ 1276746 w 1870075"/>
                    <a:gd name="connsiteY314" fmla="*/ 939800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12378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4681 w 1870075"/>
                    <a:gd name="connsiteY145" fmla="*/ 376634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6174 w 1870075"/>
                    <a:gd name="connsiteY272" fmla="*/ 458391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2447 w 1870075"/>
                    <a:gd name="connsiteY281" fmla="*/ 546100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3728 w 1870075"/>
                    <a:gd name="connsiteY310" fmla="*/ 889000 h 1279525"/>
                    <a:gd name="connsiteX311" fmla="*/ 1252538 w 1870075"/>
                    <a:gd name="connsiteY311" fmla="*/ 890190 h 1279525"/>
                    <a:gd name="connsiteX312" fmla="*/ 1268412 w 1870075"/>
                    <a:gd name="connsiteY312" fmla="*/ 914400 h 1279525"/>
                    <a:gd name="connsiteX313" fmla="*/ 1266825 w 1870075"/>
                    <a:gd name="connsiteY313" fmla="*/ 942975 h 1279525"/>
                    <a:gd name="connsiteX314" fmla="*/ 1276746 w 1870075"/>
                    <a:gd name="connsiteY314" fmla="*/ 939800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12378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4681 w 1870075"/>
                    <a:gd name="connsiteY145" fmla="*/ 376634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6174 w 1870075"/>
                    <a:gd name="connsiteY272" fmla="*/ 458391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2447 w 1870075"/>
                    <a:gd name="connsiteY281" fmla="*/ 546100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3728 w 1870075"/>
                    <a:gd name="connsiteY310" fmla="*/ 889000 h 1279525"/>
                    <a:gd name="connsiteX311" fmla="*/ 1258491 w 1870075"/>
                    <a:gd name="connsiteY311" fmla="*/ 890190 h 1279525"/>
                    <a:gd name="connsiteX312" fmla="*/ 1268412 w 1870075"/>
                    <a:gd name="connsiteY312" fmla="*/ 914400 h 1279525"/>
                    <a:gd name="connsiteX313" fmla="*/ 1266825 w 1870075"/>
                    <a:gd name="connsiteY313" fmla="*/ 942975 h 1279525"/>
                    <a:gd name="connsiteX314" fmla="*/ 1276746 w 1870075"/>
                    <a:gd name="connsiteY314" fmla="*/ 939800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12378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4681 w 1870075"/>
                    <a:gd name="connsiteY145" fmla="*/ 376634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6174 w 1870075"/>
                    <a:gd name="connsiteY272" fmla="*/ 458391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2447 w 1870075"/>
                    <a:gd name="connsiteY281" fmla="*/ 546100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3728 w 1870075"/>
                    <a:gd name="connsiteY310" fmla="*/ 889000 h 1279525"/>
                    <a:gd name="connsiteX311" fmla="*/ 1258491 w 1870075"/>
                    <a:gd name="connsiteY311" fmla="*/ 890190 h 1279525"/>
                    <a:gd name="connsiteX312" fmla="*/ 1268412 w 1870075"/>
                    <a:gd name="connsiteY312" fmla="*/ 914400 h 1279525"/>
                    <a:gd name="connsiteX313" fmla="*/ 1266825 w 1870075"/>
                    <a:gd name="connsiteY313" fmla="*/ 942975 h 1279525"/>
                    <a:gd name="connsiteX314" fmla="*/ 1286271 w 1870075"/>
                    <a:gd name="connsiteY314" fmla="*/ 939800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12378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4681 w 1870075"/>
                    <a:gd name="connsiteY145" fmla="*/ 376634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6174 w 1870075"/>
                    <a:gd name="connsiteY272" fmla="*/ 458391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2447 w 1870075"/>
                    <a:gd name="connsiteY281" fmla="*/ 546100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3728 w 1870075"/>
                    <a:gd name="connsiteY310" fmla="*/ 889000 h 1279525"/>
                    <a:gd name="connsiteX311" fmla="*/ 1258491 w 1870075"/>
                    <a:gd name="connsiteY311" fmla="*/ 890190 h 1279525"/>
                    <a:gd name="connsiteX312" fmla="*/ 1268412 w 1870075"/>
                    <a:gd name="connsiteY312" fmla="*/ 914400 h 1279525"/>
                    <a:gd name="connsiteX313" fmla="*/ 1266825 w 1870075"/>
                    <a:gd name="connsiteY313" fmla="*/ 942975 h 1279525"/>
                    <a:gd name="connsiteX314" fmla="*/ 1273174 w 1870075"/>
                    <a:gd name="connsiteY314" fmla="*/ 939800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57300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12378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4681 w 1870075"/>
                    <a:gd name="connsiteY145" fmla="*/ 376634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6174 w 1870075"/>
                    <a:gd name="connsiteY272" fmla="*/ 458391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2447 w 1870075"/>
                    <a:gd name="connsiteY281" fmla="*/ 546100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3728 w 1870075"/>
                    <a:gd name="connsiteY310" fmla="*/ 889000 h 1279525"/>
                    <a:gd name="connsiteX311" fmla="*/ 1258491 w 1870075"/>
                    <a:gd name="connsiteY311" fmla="*/ 890190 h 1279525"/>
                    <a:gd name="connsiteX312" fmla="*/ 1268412 w 1870075"/>
                    <a:gd name="connsiteY312" fmla="*/ 914400 h 1279525"/>
                    <a:gd name="connsiteX313" fmla="*/ 1266825 w 1870075"/>
                    <a:gd name="connsiteY313" fmla="*/ 942975 h 1279525"/>
                    <a:gd name="connsiteX314" fmla="*/ 1273174 w 1870075"/>
                    <a:gd name="connsiteY314" fmla="*/ 939800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58887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78731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12378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4681 w 1870075"/>
                    <a:gd name="connsiteY145" fmla="*/ 376634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6174 w 1870075"/>
                    <a:gd name="connsiteY272" fmla="*/ 458391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2447 w 1870075"/>
                    <a:gd name="connsiteY281" fmla="*/ 546100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3728 w 1870075"/>
                    <a:gd name="connsiteY310" fmla="*/ 889000 h 1279525"/>
                    <a:gd name="connsiteX311" fmla="*/ 1258491 w 1870075"/>
                    <a:gd name="connsiteY311" fmla="*/ 890190 h 1279525"/>
                    <a:gd name="connsiteX312" fmla="*/ 1268412 w 1870075"/>
                    <a:gd name="connsiteY312" fmla="*/ 914400 h 1279525"/>
                    <a:gd name="connsiteX313" fmla="*/ 1266825 w 1870075"/>
                    <a:gd name="connsiteY313" fmla="*/ 942975 h 1279525"/>
                    <a:gd name="connsiteX314" fmla="*/ 1273174 w 1870075"/>
                    <a:gd name="connsiteY314" fmla="*/ 939800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69603 h 1279525"/>
                    <a:gd name="connsiteX359" fmla="*/ 1622425 w 1870075"/>
                    <a:gd name="connsiteY359" fmla="*/ 1255712 h 1279525"/>
                    <a:gd name="connsiteX360" fmla="*/ 1636712 w 1870075"/>
                    <a:gd name="connsiteY360" fmla="*/ 1278731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12378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4681 w 1870075"/>
                    <a:gd name="connsiteY145" fmla="*/ 376634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6174 w 1870075"/>
                    <a:gd name="connsiteY272" fmla="*/ 458391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2447 w 1870075"/>
                    <a:gd name="connsiteY281" fmla="*/ 546100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3728 w 1870075"/>
                    <a:gd name="connsiteY310" fmla="*/ 889000 h 1279525"/>
                    <a:gd name="connsiteX311" fmla="*/ 1258491 w 1870075"/>
                    <a:gd name="connsiteY311" fmla="*/ 890190 h 1279525"/>
                    <a:gd name="connsiteX312" fmla="*/ 1268412 w 1870075"/>
                    <a:gd name="connsiteY312" fmla="*/ 914400 h 1279525"/>
                    <a:gd name="connsiteX313" fmla="*/ 1266825 w 1870075"/>
                    <a:gd name="connsiteY313" fmla="*/ 942975 h 1279525"/>
                    <a:gd name="connsiteX314" fmla="*/ 1273174 w 1870075"/>
                    <a:gd name="connsiteY314" fmla="*/ 939800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69603 h 1279525"/>
                    <a:gd name="connsiteX359" fmla="*/ 1615281 w 1870075"/>
                    <a:gd name="connsiteY359" fmla="*/ 1272381 h 1279525"/>
                    <a:gd name="connsiteX360" fmla="*/ 1636712 w 1870075"/>
                    <a:gd name="connsiteY360" fmla="*/ 1278731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12378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4681 w 1870075"/>
                    <a:gd name="connsiteY145" fmla="*/ 376634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6174 w 1870075"/>
                    <a:gd name="connsiteY272" fmla="*/ 458391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2447 w 1870075"/>
                    <a:gd name="connsiteY281" fmla="*/ 546100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3728 w 1870075"/>
                    <a:gd name="connsiteY310" fmla="*/ 889000 h 1279525"/>
                    <a:gd name="connsiteX311" fmla="*/ 1258491 w 1870075"/>
                    <a:gd name="connsiteY311" fmla="*/ 890190 h 1279525"/>
                    <a:gd name="connsiteX312" fmla="*/ 1268412 w 1870075"/>
                    <a:gd name="connsiteY312" fmla="*/ 914400 h 1279525"/>
                    <a:gd name="connsiteX313" fmla="*/ 1266825 w 1870075"/>
                    <a:gd name="connsiteY313" fmla="*/ 942975 h 1279525"/>
                    <a:gd name="connsiteX314" fmla="*/ 1273174 w 1870075"/>
                    <a:gd name="connsiteY314" fmla="*/ 939800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69603 h 1279525"/>
                    <a:gd name="connsiteX359" fmla="*/ 1615281 w 1870075"/>
                    <a:gd name="connsiteY359" fmla="*/ 1272381 h 1279525"/>
                    <a:gd name="connsiteX360" fmla="*/ 1631949 w 1870075"/>
                    <a:gd name="connsiteY360" fmla="*/ 1252538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12378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4681 w 1870075"/>
                    <a:gd name="connsiteY145" fmla="*/ 376634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6174 w 1870075"/>
                    <a:gd name="connsiteY272" fmla="*/ 458391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2447 w 1870075"/>
                    <a:gd name="connsiteY281" fmla="*/ 546100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3728 w 1870075"/>
                    <a:gd name="connsiteY310" fmla="*/ 889000 h 1279525"/>
                    <a:gd name="connsiteX311" fmla="*/ 1258491 w 1870075"/>
                    <a:gd name="connsiteY311" fmla="*/ 890190 h 1279525"/>
                    <a:gd name="connsiteX312" fmla="*/ 1268412 w 1870075"/>
                    <a:gd name="connsiteY312" fmla="*/ 914400 h 1279525"/>
                    <a:gd name="connsiteX313" fmla="*/ 1266825 w 1870075"/>
                    <a:gd name="connsiteY313" fmla="*/ 942975 h 1279525"/>
                    <a:gd name="connsiteX314" fmla="*/ 1273174 w 1870075"/>
                    <a:gd name="connsiteY314" fmla="*/ 939800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69603 h 1279525"/>
                    <a:gd name="connsiteX359" fmla="*/ 1618853 w 1870075"/>
                    <a:gd name="connsiteY359" fmla="*/ 1262856 h 1279525"/>
                    <a:gd name="connsiteX360" fmla="*/ 1631949 w 1870075"/>
                    <a:gd name="connsiteY360" fmla="*/ 1252538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9525"/>
                    <a:gd name="connsiteX1" fmla="*/ 4762 w 1870075"/>
                    <a:gd name="connsiteY1" fmla="*/ 12700 h 1279525"/>
                    <a:gd name="connsiteX2" fmla="*/ 6350 w 1870075"/>
                    <a:gd name="connsiteY2" fmla="*/ 22225 h 1279525"/>
                    <a:gd name="connsiteX3" fmla="*/ 7937 w 1870075"/>
                    <a:gd name="connsiteY3" fmla="*/ 49212 h 1279525"/>
                    <a:gd name="connsiteX4" fmla="*/ 11112 w 1870075"/>
                    <a:gd name="connsiteY4" fmla="*/ 96837 h 1279525"/>
                    <a:gd name="connsiteX5" fmla="*/ 12700 w 1870075"/>
                    <a:gd name="connsiteY5" fmla="*/ 165100 h 1279525"/>
                    <a:gd name="connsiteX6" fmla="*/ 14287 w 1870075"/>
                    <a:gd name="connsiteY6" fmla="*/ 223837 h 1279525"/>
                    <a:gd name="connsiteX7" fmla="*/ 17462 w 1870075"/>
                    <a:gd name="connsiteY7" fmla="*/ 236537 h 1279525"/>
                    <a:gd name="connsiteX8" fmla="*/ 20637 w 1870075"/>
                    <a:gd name="connsiteY8" fmla="*/ 280987 h 1279525"/>
                    <a:gd name="connsiteX9" fmla="*/ 22225 w 1870075"/>
                    <a:gd name="connsiteY9" fmla="*/ 409575 h 1279525"/>
                    <a:gd name="connsiteX10" fmla="*/ 25400 w 1870075"/>
                    <a:gd name="connsiteY10" fmla="*/ 460375 h 1279525"/>
                    <a:gd name="connsiteX11" fmla="*/ 26987 w 1870075"/>
                    <a:gd name="connsiteY11" fmla="*/ 517525 h 1279525"/>
                    <a:gd name="connsiteX12" fmla="*/ 31750 w 1870075"/>
                    <a:gd name="connsiteY12" fmla="*/ 520700 h 1279525"/>
                    <a:gd name="connsiteX13" fmla="*/ 33337 w 1870075"/>
                    <a:gd name="connsiteY13" fmla="*/ 525462 h 1279525"/>
                    <a:gd name="connsiteX14" fmla="*/ 34925 w 1870075"/>
                    <a:gd name="connsiteY14" fmla="*/ 536575 h 1279525"/>
                    <a:gd name="connsiteX15" fmla="*/ 36512 w 1870075"/>
                    <a:gd name="connsiteY15" fmla="*/ 555625 h 1279525"/>
                    <a:gd name="connsiteX16" fmla="*/ 38100 w 1870075"/>
                    <a:gd name="connsiteY16" fmla="*/ 563562 h 1279525"/>
                    <a:gd name="connsiteX17" fmla="*/ 39687 w 1870075"/>
                    <a:gd name="connsiteY17" fmla="*/ 574675 h 1279525"/>
                    <a:gd name="connsiteX18" fmla="*/ 42862 w 1870075"/>
                    <a:gd name="connsiteY18" fmla="*/ 582612 h 1279525"/>
                    <a:gd name="connsiteX19" fmla="*/ 44450 w 1870075"/>
                    <a:gd name="connsiteY19" fmla="*/ 595312 h 1279525"/>
                    <a:gd name="connsiteX20" fmla="*/ 46037 w 1870075"/>
                    <a:gd name="connsiteY20" fmla="*/ 603250 h 1279525"/>
                    <a:gd name="connsiteX21" fmla="*/ 47625 w 1870075"/>
                    <a:gd name="connsiteY21" fmla="*/ 612775 h 1279525"/>
                    <a:gd name="connsiteX22" fmla="*/ 49212 w 1870075"/>
                    <a:gd name="connsiteY22" fmla="*/ 661987 h 1279525"/>
                    <a:gd name="connsiteX23" fmla="*/ 50800 w 1870075"/>
                    <a:gd name="connsiteY23" fmla="*/ 673100 h 1279525"/>
                    <a:gd name="connsiteX24" fmla="*/ 55562 w 1870075"/>
                    <a:gd name="connsiteY24" fmla="*/ 703262 h 1279525"/>
                    <a:gd name="connsiteX25" fmla="*/ 57150 w 1870075"/>
                    <a:gd name="connsiteY25" fmla="*/ 733425 h 1279525"/>
                    <a:gd name="connsiteX26" fmla="*/ 61912 w 1870075"/>
                    <a:gd name="connsiteY26" fmla="*/ 771525 h 1279525"/>
                    <a:gd name="connsiteX27" fmla="*/ 65087 w 1870075"/>
                    <a:gd name="connsiteY27" fmla="*/ 784225 h 1279525"/>
                    <a:gd name="connsiteX28" fmla="*/ 66675 w 1870075"/>
                    <a:gd name="connsiteY28" fmla="*/ 790575 h 1279525"/>
                    <a:gd name="connsiteX29" fmla="*/ 69850 w 1870075"/>
                    <a:gd name="connsiteY29" fmla="*/ 795337 h 1279525"/>
                    <a:gd name="connsiteX30" fmla="*/ 73025 w 1870075"/>
                    <a:gd name="connsiteY30" fmla="*/ 804862 h 1279525"/>
                    <a:gd name="connsiteX31" fmla="*/ 77787 w 1870075"/>
                    <a:gd name="connsiteY31" fmla="*/ 815975 h 1279525"/>
                    <a:gd name="connsiteX32" fmla="*/ 82550 w 1870075"/>
                    <a:gd name="connsiteY32" fmla="*/ 817562 h 1279525"/>
                    <a:gd name="connsiteX33" fmla="*/ 98425 w 1870075"/>
                    <a:gd name="connsiteY33" fmla="*/ 814387 h 1279525"/>
                    <a:gd name="connsiteX34" fmla="*/ 104775 w 1870075"/>
                    <a:gd name="connsiteY34" fmla="*/ 804862 h 1279525"/>
                    <a:gd name="connsiteX35" fmla="*/ 112712 w 1870075"/>
                    <a:gd name="connsiteY35" fmla="*/ 795337 h 1279525"/>
                    <a:gd name="connsiteX36" fmla="*/ 122237 w 1870075"/>
                    <a:gd name="connsiteY36" fmla="*/ 785812 h 1279525"/>
                    <a:gd name="connsiteX37" fmla="*/ 127000 w 1870075"/>
                    <a:gd name="connsiteY37" fmla="*/ 776287 h 1279525"/>
                    <a:gd name="connsiteX38" fmla="*/ 134937 w 1870075"/>
                    <a:gd name="connsiteY38" fmla="*/ 766762 h 1279525"/>
                    <a:gd name="connsiteX39" fmla="*/ 139700 w 1870075"/>
                    <a:gd name="connsiteY39" fmla="*/ 757237 h 1279525"/>
                    <a:gd name="connsiteX40" fmla="*/ 144462 w 1870075"/>
                    <a:gd name="connsiteY40" fmla="*/ 747712 h 1279525"/>
                    <a:gd name="connsiteX41" fmla="*/ 149225 w 1870075"/>
                    <a:gd name="connsiteY41" fmla="*/ 742950 h 1279525"/>
                    <a:gd name="connsiteX42" fmla="*/ 153987 w 1870075"/>
                    <a:gd name="connsiteY42" fmla="*/ 736600 h 1279525"/>
                    <a:gd name="connsiteX43" fmla="*/ 157162 w 1870075"/>
                    <a:gd name="connsiteY43" fmla="*/ 731837 h 1279525"/>
                    <a:gd name="connsiteX44" fmla="*/ 163512 w 1870075"/>
                    <a:gd name="connsiteY44" fmla="*/ 727075 h 1279525"/>
                    <a:gd name="connsiteX45" fmla="*/ 165100 w 1870075"/>
                    <a:gd name="connsiteY45" fmla="*/ 722312 h 1279525"/>
                    <a:gd name="connsiteX46" fmla="*/ 169862 w 1870075"/>
                    <a:gd name="connsiteY46" fmla="*/ 719137 h 1279525"/>
                    <a:gd name="connsiteX47" fmla="*/ 174625 w 1870075"/>
                    <a:gd name="connsiteY47" fmla="*/ 714375 h 1279525"/>
                    <a:gd name="connsiteX48" fmla="*/ 176212 w 1870075"/>
                    <a:gd name="connsiteY48" fmla="*/ 709612 h 1279525"/>
                    <a:gd name="connsiteX49" fmla="*/ 180975 w 1870075"/>
                    <a:gd name="connsiteY49" fmla="*/ 706437 h 1279525"/>
                    <a:gd name="connsiteX50" fmla="*/ 192087 w 1870075"/>
                    <a:gd name="connsiteY50" fmla="*/ 700087 h 1279525"/>
                    <a:gd name="connsiteX51" fmla="*/ 195262 w 1870075"/>
                    <a:gd name="connsiteY51" fmla="*/ 695325 h 1279525"/>
                    <a:gd name="connsiteX52" fmla="*/ 204787 w 1870075"/>
                    <a:gd name="connsiteY52" fmla="*/ 692150 h 1279525"/>
                    <a:gd name="connsiteX53" fmla="*/ 222250 w 1870075"/>
                    <a:gd name="connsiteY53" fmla="*/ 688975 h 1279525"/>
                    <a:gd name="connsiteX54" fmla="*/ 228600 w 1870075"/>
                    <a:gd name="connsiteY54" fmla="*/ 687387 h 1279525"/>
                    <a:gd name="connsiteX55" fmla="*/ 244475 w 1870075"/>
                    <a:gd name="connsiteY55" fmla="*/ 684212 h 1279525"/>
                    <a:gd name="connsiteX56" fmla="*/ 249237 w 1870075"/>
                    <a:gd name="connsiteY56" fmla="*/ 681037 h 1279525"/>
                    <a:gd name="connsiteX57" fmla="*/ 276225 w 1870075"/>
                    <a:gd name="connsiteY57" fmla="*/ 674687 h 1279525"/>
                    <a:gd name="connsiteX58" fmla="*/ 292100 w 1870075"/>
                    <a:gd name="connsiteY58" fmla="*/ 660400 h 1279525"/>
                    <a:gd name="connsiteX59" fmla="*/ 293687 w 1870075"/>
                    <a:gd name="connsiteY59" fmla="*/ 655637 h 1279525"/>
                    <a:gd name="connsiteX60" fmla="*/ 304800 w 1870075"/>
                    <a:gd name="connsiteY60" fmla="*/ 644525 h 1279525"/>
                    <a:gd name="connsiteX61" fmla="*/ 306387 w 1870075"/>
                    <a:gd name="connsiteY61" fmla="*/ 639762 h 1279525"/>
                    <a:gd name="connsiteX62" fmla="*/ 309562 w 1870075"/>
                    <a:gd name="connsiteY62" fmla="*/ 635000 h 1279525"/>
                    <a:gd name="connsiteX63" fmla="*/ 311150 w 1870075"/>
                    <a:gd name="connsiteY63" fmla="*/ 628650 h 1279525"/>
                    <a:gd name="connsiteX64" fmla="*/ 312737 w 1870075"/>
                    <a:gd name="connsiteY64" fmla="*/ 623887 h 1279525"/>
                    <a:gd name="connsiteX65" fmla="*/ 314325 w 1870075"/>
                    <a:gd name="connsiteY65" fmla="*/ 617537 h 1279525"/>
                    <a:gd name="connsiteX66" fmla="*/ 319087 w 1870075"/>
                    <a:gd name="connsiteY66" fmla="*/ 608012 h 1279525"/>
                    <a:gd name="connsiteX67" fmla="*/ 323850 w 1870075"/>
                    <a:gd name="connsiteY67" fmla="*/ 598487 h 1279525"/>
                    <a:gd name="connsiteX68" fmla="*/ 325437 w 1870075"/>
                    <a:gd name="connsiteY68" fmla="*/ 592137 h 1279525"/>
                    <a:gd name="connsiteX69" fmla="*/ 327025 w 1870075"/>
                    <a:gd name="connsiteY69" fmla="*/ 587375 h 1279525"/>
                    <a:gd name="connsiteX70" fmla="*/ 331787 w 1870075"/>
                    <a:gd name="connsiteY70" fmla="*/ 566737 h 1279525"/>
                    <a:gd name="connsiteX71" fmla="*/ 333375 w 1870075"/>
                    <a:gd name="connsiteY71" fmla="*/ 546100 h 1279525"/>
                    <a:gd name="connsiteX72" fmla="*/ 334962 w 1870075"/>
                    <a:gd name="connsiteY72" fmla="*/ 530225 h 1279525"/>
                    <a:gd name="connsiteX73" fmla="*/ 336550 w 1870075"/>
                    <a:gd name="connsiteY73" fmla="*/ 503237 h 1279525"/>
                    <a:gd name="connsiteX74" fmla="*/ 339725 w 1870075"/>
                    <a:gd name="connsiteY74" fmla="*/ 493712 h 1279525"/>
                    <a:gd name="connsiteX75" fmla="*/ 341312 w 1870075"/>
                    <a:gd name="connsiteY75" fmla="*/ 487362 h 1279525"/>
                    <a:gd name="connsiteX76" fmla="*/ 347662 w 1870075"/>
                    <a:gd name="connsiteY76" fmla="*/ 477837 h 1279525"/>
                    <a:gd name="connsiteX77" fmla="*/ 350837 w 1870075"/>
                    <a:gd name="connsiteY77" fmla="*/ 468312 h 1279525"/>
                    <a:gd name="connsiteX78" fmla="*/ 352425 w 1870075"/>
                    <a:gd name="connsiteY78" fmla="*/ 461962 h 1279525"/>
                    <a:gd name="connsiteX79" fmla="*/ 345281 w 1870075"/>
                    <a:gd name="connsiteY79" fmla="*/ 450453 h 1279525"/>
                    <a:gd name="connsiteX80" fmla="*/ 347265 w 1870075"/>
                    <a:gd name="connsiteY80" fmla="*/ 446087 h 1279525"/>
                    <a:gd name="connsiteX81" fmla="*/ 348854 w 1870075"/>
                    <a:gd name="connsiteY81" fmla="*/ 443706 h 1279525"/>
                    <a:gd name="connsiteX82" fmla="*/ 355600 w 1870075"/>
                    <a:gd name="connsiteY82" fmla="*/ 421084 h 1279525"/>
                    <a:gd name="connsiteX83" fmla="*/ 368300 w 1870075"/>
                    <a:gd name="connsiteY83" fmla="*/ 392112 h 1279525"/>
                    <a:gd name="connsiteX84" fmla="*/ 371475 w 1870075"/>
                    <a:gd name="connsiteY84" fmla="*/ 381000 h 1279525"/>
                    <a:gd name="connsiteX85" fmla="*/ 374650 w 1870075"/>
                    <a:gd name="connsiteY85" fmla="*/ 368300 h 1279525"/>
                    <a:gd name="connsiteX86" fmla="*/ 379412 w 1870075"/>
                    <a:gd name="connsiteY86" fmla="*/ 339725 h 1279525"/>
                    <a:gd name="connsiteX87" fmla="*/ 381000 w 1870075"/>
                    <a:gd name="connsiteY87" fmla="*/ 333375 h 1279525"/>
                    <a:gd name="connsiteX88" fmla="*/ 384175 w 1870075"/>
                    <a:gd name="connsiteY88" fmla="*/ 328612 h 1279525"/>
                    <a:gd name="connsiteX89" fmla="*/ 385762 w 1870075"/>
                    <a:gd name="connsiteY89" fmla="*/ 322262 h 1279525"/>
                    <a:gd name="connsiteX90" fmla="*/ 388937 w 1870075"/>
                    <a:gd name="connsiteY90" fmla="*/ 300037 h 1279525"/>
                    <a:gd name="connsiteX91" fmla="*/ 392112 w 1870075"/>
                    <a:gd name="connsiteY91" fmla="*/ 290512 h 1279525"/>
                    <a:gd name="connsiteX92" fmla="*/ 396875 w 1870075"/>
                    <a:gd name="connsiteY92" fmla="*/ 285750 h 1279525"/>
                    <a:gd name="connsiteX93" fmla="*/ 400050 w 1870075"/>
                    <a:gd name="connsiteY93" fmla="*/ 276225 h 1279525"/>
                    <a:gd name="connsiteX94" fmla="*/ 401637 w 1870075"/>
                    <a:gd name="connsiteY94" fmla="*/ 271462 h 1279525"/>
                    <a:gd name="connsiteX95" fmla="*/ 406400 w 1870075"/>
                    <a:gd name="connsiteY95" fmla="*/ 255587 h 1279525"/>
                    <a:gd name="connsiteX96" fmla="*/ 409575 w 1870075"/>
                    <a:gd name="connsiteY96" fmla="*/ 250825 h 1279525"/>
                    <a:gd name="connsiteX97" fmla="*/ 412750 w 1870075"/>
                    <a:gd name="connsiteY97" fmla="*/ 241300 h 1279525"/>
                    <a:gd name="connsiteX98" fmla="*/ 415925 w 1870075"/>
                    <a:gd name="connsiteY98" fmla="*/ 230187 h 1279525"/>
                    <a:gd name="connsiteX99" fmla="*/ 419100 w 1870075"/>
                    <a:gd name="connsiteY99" fmla="*/ 209550 h 1279525"/>
                    <a:gd name="connsiteX100" fmla="*/ 423862 w 1870075"/>
                    <a:gd name="connsiteY100" fmla="*/ 198437 h 1279525"/>
                    <a:gd name="connsiteX101" fmla="*/ 427037 w 1870075"/>
                    <a:gd name="connsiteY101" fmla="*/ 193675 h 1279525"/>
                    <a:gd name="connsiteX102" fmla="*/ 430212 w 1870075"/>
                    <a:gd name="connsiteY102" fmla="*/ 184150 h 1279525"/>
                    <a:gd name="connsiteX103" fmla="*/ 436562 w 1870075"/>
                    <a:gd name="connsiteY103" fmla="*/ 171450 h 1279525"/>
                    <a:gd name="connsiteX104" fmla="*/ 439737 w 1870075"/>
                    <a:gd name="connsiteY104" fmla="*/ 166687 h 1279525"/>
                    <a:gd name="connsiteX105" fmla="*/ 442912 w 1870075"/>
                    <a:gd name="connsiteY105" fmla="*/ 160337 h 1279525"/>
                    <a:gd name="connsiteX106" fmla="*/ 449262 w 1870075"/>
                    <a:gd name="connsiteY106" fmla="*/ 155575 h 1279525"/>
                    <a:gd name="connsiteX107" fmla="*/ 458787 w 1870075"/>
                    <a:gd name="connsiteY107" fmla="*/ 149225 h 1279525"/>
                    <a:gd name="connsiteX108" fmla="*/ 461962 w 1870075"/>
                    <a:gd name="connsiteY108" fmla="*/ 144462 h 1279525"/>
                    <a:gd name="connsiteX109" fmla="*/ 466725 w 1870075"/>
                    <a:gd name="connsiteY109" fmla="*/ 141287 h 1279525"/>
                    <a:gd name="connsiteX110" fmla="*/ 471487 w 1870075"/>
                    <a:gd name="connsiteY110" fmla="*/ 131762 h 1279525"/>
                    <a:gd name="connsiteX111" fmla="*/ 481012 w 1870075"/>
                    <a:gd name="connsiteY111" fmla="*/ 128587 h 1279525"/>
                    <a:gd name="connsiteX112" fmla="*/ 490537 w 1870075"/>
                    <a:gd name="connsiteY112" fmla="*/ 123825 h 1279525"/>
                    <a:gd name="connsiteX113" fmla="*/ 493712 w 1870075"/>
                    <a:gd name="connsiteY113" fmla="*/ 119062 h 1279525"/>
                    <a:gd name="connsiteX114" fmla="*/ 509587 w 1870075"/>
                    <a:gd name="connsiteY114" fmla="*/ 115887 h 1279525"/>
                    <a:gd name="connsiteX115" fmla="*/ 531812 w 1870075"/>
                    <a:gd name="connsiteY115" fmla="*/ 117475 h 1279525"/>
                    <a:gd name="connsiteX116" fmla="*/ 533400 w 1870075"/>
                    <a:gd name="connsiteY116" fmla="*/ 122237 h 1279525"/>
                    <a:gd name="connsiteX117" fmla="*/ 544512 w 1870075"/>
                    <a:gd name="connsiteY117" fmla="*/ 127000 h 1279525"/>
                    <a:gd name="connsiteX118" fmla="*/ 547687 w 1870075"/>
                    <a:gd name="connsiteY118" fmla="*/ 133350 h 1279525"/>
                    <a:gd name="connsiteX119" fmla="*/ 552450 w 1870075"/>
                    <a:gd name="connsiteY119" fmla="*/ 136525 h 1279525"/>
                    <a:gd name="connsiteX120" fmla="*/ 555625 w 1870075"/>
                    <a:gd name="connsiteY120" fmla="*/ 141287 h 1279525"/>
                    <a:gd name="connsiteX121" fmla="*/ 560387 w 1870075"/>
                    <a:gd name="connsiteY121" fmla="*/ 157162 h 1279525"/>
                    <a:gd name="connsiteX122" fmla="*/ 561975 w 1870075"/>
                    <a:gd name="connsiteY122" fmla="*/ 161925 h 1279525"/>
                    <a:gd name="connsiteX123" fmla="*/ 565150 w 1870075"/>
                    <a:gd name="connsiteY123" fmla="*/ 168275 h 1279525"/>
                    <a:gd name="connsiteX124" fmla="*/ 566737 w 1870075"/>
                    <a:gd name="connsiteY124" fmla="*/ 176212 h 1279525"/>
                    <a:gd name="connsiteX125" fmla="*/ 568325 w 1870075"/>
                    <a:gd name="connsiteY125" fmla="*/ 182562 h 1279525"/>
                    <a:gd name="connsiteX126" fmla="*/ 569912 w 1870075"/>
                    <a:gd name="connsiteY126" fmla="*/ 192087 h 1279525"/>
                    <a:gd name="connsiteX127" fmla="*/ 571500 w 1870075"/>
                    <a:gd name="connsiteY127" fmla="*/ 203200 h 1279525"/>
                    <a:gd name="connsiteX128" fmla="*/ 574675 w 1870075"/>
                    <a:gd name="connsiteY128" fmla="*/ 217487 h 1279525"/>
                    <a:gd name="connsiteX129" fmla="*/ 577850 w 1870075"/>
                    <a:gd name="connsiteY129" fmla="*/ 222250 h 1279525"/>
                    <a:gd name="connsiteX130" fmla="*/ 579437 w 1870075"/>
                    <a:gd name="connsiteY130" fmla="*/ 230187 h 1279525"/>
                    <a:gd name="connsiteX131" fmla="*/ 581025 w 1870075"/>
                    <a:gd name="connsiteY131" fmla="*/ 234950 h 1279525"/>
                    <a:gd name="connsiteX132" fmla="*/ 582612 w 1870075"/>
                    <a:gd name="connsiteY132" fmla="*/ 242887 h 1279525"/>
                    <a:gd name="connsiteX133" fmla="*/ 585787 w 1870075"/>
                    <a:gd name="connsiteY133" fmla="*/ 252412 h 1279525"/>
                    <a:gd name="connsiteX134" fmla="*/ 587375 w 1870075"/>
                    <a:gd name="connsiteY134" fmla="*/ 258762 h 1279525"/>
                    <a:gd name="connsiteX135" fmla="*/ 592137 w 1870075"/>
                    <a:gd name="connsiteY135" fmla="*/ 269875 h 1279525"/>
                    <a:gd name="connsiteX136" fmla="*/ 593725 w 1870075"/>
                    <a:gd name="connsiteY136" fmla="*/ 279400 h 1279525"/>
                    <a:gd name="connsiteX137" fmla="*/ 595312 w 1870075"/>
                    <a:gd name="connsiteY137" fmla="*/ 284162 h 1279525"/>
                    <a:gd name="connsiteX138" fmla="*/ 598487 w 1870075"/>
                    <a:gd name="connsiteY138" fmla="*/ 295275 h 1279525"/>
                    <a:gd name="connsiteX139" fmla="*/ 604837 w 1870075"/>
                    <a:gd name="connsiteY139" fmla="*/ 304800 h 1279525"/>
                    <a:gd name="connsiteX140" fmla="*/ 609600 w 1870075"/>
                    <a:gd name="connsiteY140" fmla="*/ 314325 h 1279525"/>
                    <a:gd name="connsiteX141" fmla="*/ 614362 w 1870075"/>
                    <a:gd name="connsiteY141" fmla="*/ 330200 h 1279525"/>
                    <a:gd name="connsiteX142" fmla="*/ 612378 w 1870075"/>
                    <a:gd name="connsiteY142" fmla="*/ 344487 h 1279525"/>
                    <a:gd name="connsiteX143" fmla="*/ 623887 w 1870075"/>
                    <a:gd name="connsiteY143" fmla="*/ 361950 h 1279525"/>
                    <a:gd name="connsiteX144" fmla="*/ 625475 w 1870075"/>
                    <a:gd name="connsiteY144" fmla="*/ 366712 h 1279525"/>
                    <a:gd name="connsiteX145" fmla="*/ 624681 w 1870075"/>
                    <a:gd name="connsiteY145" fmla="*/ 376634 h 1279525"/>
                    <a:gd name="connsiteX146" fmla="*/ 630237 w 1870075"/>
                    <a:gd name="connsiteY146" fmla="*/ 379412 h 1279525"/>
                    <a:gd name="connsiteX147" fmla="*/ 635000 w 1870075"/>
                    <a:gd name="connsiteY147" fmla="*/ 395287 h 1279525"/>
                    <a:gd name="connsiteX148" fmla="*/ 638175 w 1870075"/>
                    <a:gd name="connsiteY148" fmla="*/ 404812 h 1279525"/>
                    <a:gd name="connsiteX149" fmla="*/ 642937 w 1870075"/>
                    <a:gd name="connsiteY149" fmla="*/ 419100 h 1279525"/>
                    <a:gd name="connsiteX150" fmla="*/ 644525 w 1870075"/>
                    <a:gd name="connsiteY150" fmla="*/ 425450 h 1279525"/>
                    <a:gd name="connsiteX151" fmla="*/ 647700 w 1870075"/>
                    <a:gd name="connsiteY151" fmla="*/ 434975 h 1279525"/>
                    <a:gd name="connsiteX152" fmla="*/ 652462 w 1870075"/>
                    <a:gd name="connsiteY152" fmla="*/ 452437 h 1279525"/>
                    <a:gd name="connsiteX153" fmla="*/ 654050 w 1870075"/>
                    <a:gd name="connsiteY153" fmla="*/ 465137 h 1279525"/>
                    <a:gd name="connsiteX154" fmla="*/ 657225 w 1870075"/>
                    <a:gd name="connsiteY154" fmla="*/ 469900 h 1279525"/>
                    <a:gd name="connsiteX155" fmla="*/ 663575 w 1870075"/>
                    <a:gd name="connsiteY155" fmla="*/ 479425 h 1279525"/>
                    <a:gd name="connsiteX156" fmla="*/ 671512 w 1870075"/>
                    <a:gd name="connsiteY156" fmla="*/ 492125 h 1279525"/>
                    <a:gd name="connsiteX157" fmla="*/ 674687 w 1870075"/>
                    <a:gd name="connsiteY157" fmla="*/ 508000 h 1279525"/>
                    <a:gd name="connsiteX158" fmla="*/ 677862 w 1870075"/>
                    <a:gd name="connsiteY158" fmla="*/ 514350 h 1279525"/>
                    <a:gd name="connsiteX159" fmla="*/ 682625 w 1870075"/>
                    <a:gd name="connsiteY159" fmla="*/ 515937 h 1279525"/>
                    <a:gd name="connsiteX160" fmla="*/ 687387 w 1870075"/>
                    <a:gd name="connsiteY160" fmla="*/ 520700 h 1279525"/>
                    <a:gd name="connsiteX161" fmla="*/ 690562 w 1870075"/>
                    <a:gd name="connsiteY161" fmla="*/ 527050 h 1279525"/>
                    <a:gd name="connsiteX162" fmla="*/ 695325 w 1870075"/>
                    <a:gd name="connsiteY162" fmla="*/ 528637 h 1279525"/>
                    <a:gd name="connsiteX163" fmla="*/ 698500 w 1870075"/>
                    <a:gd name="connsiteY163" fmla="*/ 533400 h 1279525"/>
                    <a:gd name="connsiteX164" fmla="*/ 709612 w 1870075"/>
                    <a:gd name="connsiteY164" fmla="*/ 536575 h 1279525"/>
                    <a:gd name="connsiteX165" fmla="*/ 717550 w 1870075"/>
                    <a:gd name="connsiteY165" fmla="*/ 534987 h 1279525"/>
                    <a:gd name="connsiteX166" fmla="*/ 722312 w 1870075"/>
                    <a:gd name="connsiteY166" fmla="*/ 533400 h 1279525"/>
                    <a:gd name="connsiteX167" fmla="*/ 723900 w 1870075"/>
                    <a:gd name="connsiteY167" fmla="*/ 525462 h 1279525"/>
                    <a:gd name="connsiteX168" fmla="*/ 731837 w 1870075"/>
                    <a:gd name="connsiteY168" fmla="*/ 517525 h 1279525"/>
                    <a:gd name="connsiteX169" fmla="*/ 736600 w 1870075"/>
                    <a:gd name="connsiteY169" fmla="*/ 512762 h 1279525"/>
                    <a:gd name="connsiteX170" fmla="*/ 742950 w 1870075"/>
                    <a:gd name="connsiteY170" fmla="*/ 503237 h 1279525"/>
                    <a:gd name="connsiteX171" fmla="*/ 744537 w 1870075"/>
                    <a:gd name="connsiteY171" fmla="*/ 498475 h 1279525"/>
                    <a:gd name="connsiteX172" fmla="*/ 749300 w 1870075"/>
                    <a:gd name="connsiteY172" fmla="*/ 495300 h 1279525"/>
                    <a:gd name="connsiteX173" fmla="*/ 752475 w 1870075"/>
                    <a:gd name="connsiteY173" fmla="*/ 490537 h 1279525"/>
                    <a:gd name="connsiteX174" fmla="*/ 754062 w 1870075"/>
                    <a:gd name="connsiteY174" fmla="*/ 485775 h 1279525"/>
                    <a:gd name="connsiteX175" fmla="*/ 762000 w 1870075"/>
                    <a:gd name="connsiteY175" fmla="*/ 476250 h 1279525"/>
                    <a:gd name="connsiteX176" fmla="*/ 765175 w 1870075"/>
                    <a:gd name="connsiteY176" fmla="*/ 465137 h 1279525"/>
                    <a:gd name="connsiteX177" fmla="*/ 768350 w 1870075"/>
                    <a:gd name="connsiteY177" fmla="*/ 460375 h 1279525"/>
                    <a:gd name="connsiteX178" fmla="*/ 774700 w 1870075"/>
                    <a:gd name="connsiteY178" fmla="*/ 452437 h 1279525"/>
                    <a:gd name="connsiteX179" fmla="*/ 779462 w 1870075"/>
                    <a:gd name="connsiteY179" fmla="*/ 441325 h 1279525"/>
                    <a:gd name="connsiteX180" fmla="*/ 782637 w 1870075"/>
                    <a:gd name="connsiteY180" fmla="*/ 436562 h 1279525"/>
                    <a:gd name="connsiteX181" fmla="*/ 784225 w 1870075"/>
                    <a:gd name="connsiteY181" fmla="*/ 431800 h 1279525"/>
                    <a:gd name="connsiteX182" fmla="*/ 788987 w 1870075"/>
                    <a:gd name="connsiteY182" fmla="*/ 428625 h 1279525"/>
                    <a:gd name="connsiteX183" fmla="*/ 792162 w 1870075"/>
                    <a:gd name="connsiteY183" fmla="*/ 419100 h 1279525"/>
                    <a:gd name="connsiteX184" fmla="*/ 793750 w 1870075"/>
                    <a:gd name="connsiteY184" fmla="*/ 414337 h 1279525"/>
                    <a:gd name="connsiteX185" fmla="*/ 795337 w 1870075"/>
                    <a:gd name="connsiteY185" fmla="*/ 407987 h 1279525"/>
                    <a:gd name="connsiteX186" fmla="*/ 800100 w 1870075"/>
                    <a:gd name="connsiteY186" fmla="*/ 393700 h 1279525"/>
                    <a:gd name="connsiteX187" fmla="*/ 804862 w 1870075"/>
                    <a:gd name="connsiteY187" fmla="*/ 379412 h 1279525"/>
                    <a:gd name="connsiteX188" fmla="*/ 806450 w 1870075"/>
                    <a:gd name="connsiteY188" fmla="*/ 374650 h 1279525"/>
                    <a:gd name="connsiteX189" fmla="*/ 808037 w 1870075"/>
                    <a:gd name="connsiteY189" fmla="*/ 368300 h 1279525"/>
                    <a:gd name="connsiteX190" fmla="*/ 809625 w 1870075"/>
                    <a:gd name="connsiteY190" fmla="*/ 363537 h 1279525"/>
                    <a:gd name="connsiteX191" fmla="*/ 811212 w 1870075"/>
                    <a:gd name="connsiteY191" fmla="*/ 355600 h 1279525"/>
                    <a:gd name="connsiteX192" fmla="*/ 814387 w 1870075"/>
                    <a:gd name="connsiteY192" fmla="*/ 349250 h 1279525"/>
                    <a:gd name="connsiteX193" fmla="*/ 815975 w 1870075"/>
                    <a:gd name="connsiteY193" fmla="*/ 341312 h 1279525"/>
                    <a:gd name="connsiteX194" fmla="*/ 817562 w 1870075"/>
                    <a:gd name="connsiteY194" fmla="*/ 336550 h 1279525"/>
                    <a:gd name="connsiteX195" fmla="*/ 822325 w 1870075"/>
                    <a:gd name="connsiteY195" fmla="*/ 319087 h 1279525"/>
                    <a:gd name="connsiteX196" fmla="*/ 823912 w 1870075"/>
                    <a:gd name="connsiteY196" fmla="*/ 314325 h 1279525"/>
                    <a:gd name="connsiteX197" fmla="*/ 831850 w 1870075"/>
                    <a:gd name="connsiteY197" fmla="*/ 303212 h 1279525"/>
                    <a:gd name="connsiteX198" fmla="*/ 833437 w 1870075"/>
                    <a:gd name="connsiteY198" fmla="*/ 296862 h 1279525"/>
                    <a:gd name="connsiteX199" fmla="*/ 833437 w 1870075"/>
                    <a:gd name="connsiteY199" fmla="*/ 292100 h 1279525"/>
                    <a:gd name="connsiteX200" fmla="*/ 835025 w 1870075"/>
                    <a:gd name="connsiteY200" fmla="*/ 285750 h 1279525"/>
                    <a:gd name="connsiteX201" fmla="*/ 839787 w 1870075"/>
                    <a:gd name="connsiteY201" fmla="*/ 280987 h 1279525"/>
                    <a:gd name="connsiteX202" fmla="*/ 844550 w 1870075"/>
                    <a:gd name="connsiteY202" fmla="*/ 274637 h 1279525"/>
                    <a:gd name="connsiteX203" fmla="*/ 846137 w 1870075"/>
                    <a:gd name="connsiteY203" fmla="*/ 269875 h 1279525"/>
                    <a:gd name="connsiteX204" fmla="*/ 847725 w 1870075"/>
                    <a:gd name="connsiteY204" fmla="*/ 263525 h 1279525"/>
                    <a:gd name="connsiteX205" fmla="*/ 855662 w 1870075"/>
                    <a:gd name="connsiteY205" fmla="*/ 254000 h 1279525"/>
                    <a:gd name="connsiteX206" fmla="*/ 857250 w 1870075"/>
                    <a:gd name="connsiteY206" fmla="*/ 249237 h 1279525"/>
                    <a:gd name="connsiteX207" fmla="*/ 866775 w 1870075"/>
                    <a:gd name="connsiteY207" fmla="*/ 239712 h 1279525"/>
                    <a:gd name="connsiteX208" fmla="*/ 869950 w 1870075"/>
                    <a:gd name="connsiteY208" fmla="*/ 230187 h 1279525"/>
                    <a:gd name="connsiteX209" fmla="*/ 873125 w 1870075"/>
                    <a:gd name="connsiteY209" fmla="*/ 219075 h 1279525"/>
                    <a:gd name="connsiteX210" fmla="*/ 879475 w 1870075"/>
                    <a:gd name="connsiteY210" fmla="*/ 209550 h 1279525"/>
                    <a:gd name="connsiteX211" fmla="*/ 881062 w 1870075"/>
                    <a:gd name="connsiteY211" fmla="*/ 204787 h 1279525"/>
                    <a:gd name="connsiteX212" fmla="*/ 884237 w 1870075"/>
                    <a:gd name="connsiteY212" fmla="*/ 193675 h 1279525"/>
                    <a:gd name="connsiteX213" fmla="*/ 887412 w 1870075"/>
                    <a:gd name="connsiteY213" fmla="*/ 188912 h 1279525"/>
                    <a:gd name="connsiteX214" fmla="*/ 889000 w 1870075"/>
                    <a:gd name="connsiteY214" fmla="*/ 184150 h 1279525"/>
                    <a:gd name="connsiteX215" fmla="*/ 895350 w 1870075"/>
                    <a:gd name="connsiteY215" fmla="*/ 174625 h 1279525"/>
                    <a:gd name="connsiteX216" fmla="*/ 900112 w 1870075"/>
                    <a:gd name="connsiteY216" fmla="*/ 165100 h 1279525"/>
                    <a:gd name="connsiteX217" fmla="*/ 903287 w 1870075"/>
                    <a:gd name="connsiteY217" fmla="*/ 158750 h 1279525"/>
                    <a:gd name="connsiteX218" fmla="*/ 908050 w 1870075"/>
                    <a:gd name="connsiteY218" fmla="*/ 155575 h 1279525"/>
                    <a:gd name="connsiteX219" fmla="*/ 919162 w 1870075"/>
                    <a:gd name="connsiteY219" fmla="*/ 142875 h 1279525"/>
                    <a:gd name="connsiteX220" fmla="*/ 927100 w 1870075"/>
                    <a:gd name="connsiteY220" fmla="*/ 131762 h 1279525"/>
                    <a:gd name="connsiteX221" fmla="*/ 931862 w 1870075"/>
                    <a:gd name="connsiteY221" fmla="*/ 130175 h 1279525"/>
                    <a:gd name="connsiteX222" fmla="*/ 947737 w 1870075"/>
                    <a:gd name="connsiteY222" fmla="*/ 119062 h 1279525"/>
                    <a:gd name="connsiteX223" fmla="*/ 958850 w 1870075"/>
                    <a:gd name="connsiteY223" fmla="*/ 111125 h 1279525"/>
                    <a:gd name="connsiteX224" fmla="*/ 962025 w 1870075"/>
                    <a:gd name="connsiteY224" fmla="*/ 106362 h 1279525"/>
                    <a:gd name="connsiteX225" fmla="*/ 976312 w 1870075"/>
                    <a:gd name="connsiteY225" fmla="*/ 100012 h 1279525"/>
                    <a:gd name="connsiteX226" fmla="*/ 981075 w 1870075"/>
                    <a:gd name="connsiteY226" fmla="*/ 98425 h 1279525"/>
                    <a:gd name="connsiteX227" fmla="*/ 1004887 w 1870075"/>
                    <a:gd name="connsiteY227" fmla="*/ 100012 h 1279525"/>
                    <a:gd name="connsiteX228" fmla="*/ 1017587 w 1870075"/>
                    <a:gd name="connsiteY228" fmla="*/ 107950 h 1279525"/>
                    <a:gd name="connsiteX229" fmla="*/ 1020762 w 1870075"/>
                    <a:gd name="connsiteY229" fmla="*/ 112712 h 1279525"/>
                    <a:gd name="connsiteX230" fmla="*/ 1025525 w 1870075"/>
                    <a:gd name="connsiteY230" fmla="*/ 114300 h 1279525"/>
                    <a:gd name="connsiteX231" fmla="*/ 1030287 w 1870075"/>
                    <a:gd name="connsiteY231" fmla="*/ 117475 h 1279525"/>
                    <a:gd name="connsiteX232" fmla="*/ 1033462 w 1870075"/>
                    <a:gd name="connsiteY232" fmla="*/ 122237 h 1279525"/>
                    <a:gd name="connsiteX233" fmla="*/ 1038225 w 1870075"/>
                    <a:gd name="connsiteY233" fmla="*/ 123825 h 1279525"/>
                    <a:gd name="connsiteX234" fmla="*/ 1039812 w 1870075"/>
                    <a:gd name="connsiteY234" fmla="*/ 128587 h 1279525"/>
                    <a:gd name="connsiteX235" fmla="*/ 1049337 w 1870075"/>
                    <a:gd name="connsiteY235" fmla="*/ 138112 h 1279525"/>
                    <a:gd name="connsiteX236" fmla="*/ 1052512 w 1870075"/>
                    <a:gd name="connsiteY236" fmla="*/ 142875 h 1279525"/>
                    <a:gd name="connsiteX237" fmla="*/ 1054100 w 1870075"/>
                    <a:gd name="connsiteY237" fmla="*/ 147637 h 1279525"/>
                    <a:gd name="connsiteX238" fmla="*/ 1058862 w 1870075"/>
                    <a:gd name="connsiteY238" fmla="*/ 150812 h 1279525"/>
                    <a:gd name="connsiteX239" fmla="*/ 1063625 w 1870075"/>
                    <a:gd name="connsiteY239" fmla="*/ 168275 h 1279525"/>
                    <a:gd name="connsiteX240" fmla="*/ 1065212 w 1870075"/>
                    <a:gd name="connsiteY240" fmla="*/ 173037 h 1279525"/>
                    <a:gd name="connsiteX241" fmla="*/ 1068387 w 1870075"/>
                    <a:gd name="connsiteY241" fmla="*/ 177800 h 1279525"/>
                    <a:gd name="connsiteX242" fmla="*/ 1071562 w 1870075"/>
                    <a:gd name="connsiteY242" fmla="*/ 187325 h 1279525"/>
                    <a:gd name="connsiteX243" fmla="*/ 1073150 w 1870075"/>
                    <a:gd name="connsiteY243" fmla="*/ 192087 h 1279525"/>
                    <a:gd name="connsiteX244" fmla="*/ 1076325 w 1870075"/>
                    <a:gd name="connsiteY244" fmla="*/ 196850 h 1279525"/>
                    <a:gd name="connsiteX245" fmla="*/ 1077912 w 1870075"/>
                    <a:gd name="connsiteY245" fmla="*/ 201612 h 1279525"/>
                    <a:gd name="connsiteX246" fmla="*/ 1081087 w 1870075"/>
                    <a:gd name="connsiteY246" fmla="*/ 206375 h 1279525"/>
                    <a:gd name="connsiteX247" fmla="*/ 1082675 w 1870075"/>
                    <a:gd name="connsiteY247" fmla="*/ 212725 h 1279525"/>
                    <a:gd name="connsiteX248" fmla="*/ 1084262 w 1870075"/>
                    <a:gd name="connsiteY248" fmla="*/ 217487 h 1279525"/>
                    <a:gd name="connsiteX249" fmla="*/ 1090612 w 1870075"/>
                    <a:gd name="connsiteY249" fmla="*/ 242887 h 1279525"/>
                    <a:gd name="connsiteX250" fmla="*/ 1092200 w 1870075"/>
                    <a:gd name="connsiteY250" fmla="*/ 249237 h 1279525"/>
                    <a:gd name="connsiteX251" fmla="*/ 1093787 w 1870075"/>
                    <a:gd name="connsiteY251" fmla="*/ 257175 h 1279525"/>
                    <a:gd name="connsiteX252" fmla="*/ 1095375 w 1870075"/>
                    <a:gd name="connsiteY252" fmla="*/ 261937 h 1279525"/>
                    <a:gd name="connsiteX253" fmla="*/ 1096962 w 1870075"/>
                    <a:gd name="connsiteY253" fmla="*/ 268287 h 1279525"/>
                    <a:gd name="connsiteX254" fmla="*/ 1104900 w 1870075"/>
                    <a:gd name="connsiteY254" fmla="*/ 290512 h 1279525"/>
                    <a:gd name="connsiteX255" fmla="*/ 1106487 w 1870075"/>
                    <a:gd name="connsiteY255" fmla="*/ 296862 h 1279525"/>
                    <a:gd name="connsiteX256" fmla="*/ 1108075 w 1870075"/>
                    <a:gd name="connsiteY256" fmla="*/ 301625 h 1279525"/>
                    <a:gd name="connsiteX257" fmla="*/ 1112837 w 1870075"/>
                    <a:gd name="connsiteY257" fmla="*/ 319087 h 1279525"/>
                    <a:gd name="connsiteX258" fmla="*/ 1116012 w 1870075"/>
                    <a:gd name="connsiteY258" fmla="*/ 323850 h 1279525"/>
                    <a:gd name="connsiteX259" fmla="*/ 1117600 w 1870075"/>
                    <a:gd name="connsiteY259" fmla="*/ 330200 h 1279525"/>
                    <a:gd name="connsiteX260" fmla="*/ 1120775 w 1870075"/>
                    <a:gd name="connsiteY260" fmla="*/ 339725 h 1279525"/>
                    <a:gd name="connsiteX261" fmla="*/ 1123950 w 1870075"/>
                    <a:gd name="connsiteY261" fmla="*/ 352425 h 1279525"/>
                    <a:gd name="connsiteX262" fmla="*/ 1125537 w 1870075"/>
                    <a:gd name="connsiteY262" fmla="*/ 363537 h 1279525"/>
                    <a:gd name="connsiteX263" fmla="*/ 1128712 w 1870075"/>
                    <a:gd name="connsiteY263" fmla="*/ 374650 h 1279525"/>
                    <a:gd name="connsiteX264" fmla="*/ 1125537 w 1870075"/>
                    <a:gd name="connsiteY264" fmla="*/ 384175 h 1279525"/>
                    <a:gd name="connsiteX265" fmla="*/ 1127523 w 1870075"/>
                    <a:gd name="connsiteY265" fmla="*/ 383778 h 1279525"/>
                    <a:gd name="connsiteX266" fmla="*/ 1127124 w 1870075"/>
                    <a:gd name="connsiteY266" fmla="*/ 407987 h 1279525"/>
                    <a:gd name="connsiteX267" fmla="*/ 1129506 w 1870075"/>
                    <a:gd name="connsiteY267" fmla="*/ 411560 h 1279525"/>
                    <a:gd name="connsiteX268" fmla="*/ 1136650 w 1870075"/>
                    <a:gd name="connsiteY268" fmla="*/ 412750 h 1279525"/>
                    <a:gd name="connsiteX269" fmla="*/ 1135062 w 1870075"/>
                    <a:gd name="connsiteY269" fmla="*/ 427037 h 1279525"/>
                    <a:gd name="connsiteX270" fmla="*/ 1146175 w 1870075"/>
                    <a:gd name="connsiteY270" fmla="*/ 428624 h 1279525"/>
                    <a:gd name="connsiteX271" fmla="*/ 1141015 w 1870075"/>
                    <a:gd name="connsiteY271" fmla="*/ 448865 h 1279525"/>
                    <a:gd name="connsiteX272" fmla="*/ 1146174 w 1870075"/>
                    <a:gd name="connsiteY272" fmla="*/ 458391 h 1279525"/>
                    <a:gd name="connsiteX273" fmla="*/ 1146175 w 1870075"/>
                    <a:gd name="connsiteY273" fmla="*/ 471487 h 1279525"/>
                    <a:gd name="connsiteX274" fmla="*/ 1147762 w 1870075"/>
                    <a:gd name="connsiteY274" fmla="*/ 476250 h 1279525"/>
                    <a:gd name="connsiteX275" fmla="*/ 1149350 w 1870075"/>
                    <a:gd name="connsiteY275" fmla="*/ 481012 h 1279525"/>
                    <a:gd name="connsiteX276" fmla="*/ 1150937 w 1870075"/>
                    <a:gd name="connsiteY276" fmla="*/ 487362 h 1279525"/>
                    <a:gd name="connsiteX277" fmla="*/ 1154112 w 1870075"/>
                    <a:gd name="connsiteY277" fmla="*/ 492125 h 1279525"/>
                    <a:gd name="connsiteX278" fmla="*/ 1157287 w 1870075"/>
                    <a:gd name="connsiteY278" fmla="*/ 501650 h 1279525"/>
                    <a:gd name="connsiteX279" fmla="*/ 1162050 w 1870075"/>
                    <a:gd name="connsiteY279" fmla="*/ 517525 h 1279525"/>
                    <a:gd name="connsiteX280" fmla="*/ 1165225 w 1870075"/>
                    <a:gd name="connsiteY280" fmla="*/ 531812 h 1279525"/>
                    <a:gd name="connsiteX281" fmla="*/ 1162447 w 1870075"/>
                    <a:gd name="connsiteY281" fmla="*/ 546100 h 1279525"/>
                    <a:gd name="connsiteX282" fmla="*/ 1171575 w 1870075"/>
                    <a:gd name="connsiteY282" fmla="*/ 571500 h 1279525"/>
                    <a:gd name="connsiteX283" fmla="*/ 1173162 w 1870075"/>
                    <a:gd name="connsiteY283" fmla="*/ 576262 h 1279525"/>
                    <a:gd name="connsiteX284" fmla="*/ 1176337 w 1870075"/>
                    <a:gd name="connsiteY284" fmla="*/ 592137 h 1279525"/>
                    <a:gd name="connsiteX285" fmla="*/ 1177925 w 1870075"/>
                    <a:gd name="connsiteY285" fmla="*/ 596900 h 1279525"/>
                    <a:gd name="connsiteX286" fmla="*/ 1181100 w 1870075"/>
                    <a:gd name="connsiteY286" fmla="*/ 601662 h 1279525"/>
                    <a:gd name="connsiteX287" fmla="*/ 1182687 w 1870075"/>
                    <a:gd name="connsiteY287" fmla="*/ 608012 h 1279525"/>
                    <a:gd name="connsiteX288" fmla="*/ 1185862 w 1870075"/>
                    <a:gd name="connsiteY288" fmla="*/ 619125 h 1279525"/>
                    <a:gd name="connsiteX289" fmla="*/ 1189037 w 1870075"/>
                    <a:gd name="connsiteY289" fmla="*/ 635000 h 1279525"/>
                    <a:gd name="connsiteX290" fmla="*/ 1190625 w 1870075"/>
                    <a:gd name="connsiteY290" fmla="*/ 639762 h 1279525"/>
                    <a:gd name="connsiteX291" fmla="*/ 1193800 w 1870075"/>
                    <a:gd name="connsiteY291" fmla="*/ 644525 h 1279525"/>
                    <a:gd name="connsiteX292" fmla="*/ 1198562 w 1870075"/>
                    <a:gd name="connsiteY292" fmla="*/ 660400 h 1279525"/>
                    <a:gd name="connsiteX293" fmla="*/ 1200150 w 1870075"/>
                    <a:gd name="connsiteY293" fmla="*/ 666750 h 1279525"/>
                    <a:gd name="connsiteX294" fmla="*/ 1203325 w 1870075"/>
                    <a:gd name="connsiteY294" fmla="*/ 676275 h 1279525"/>
                    <a:gd name="connsiteX295" fmla="*/ 1206500 w 1870075"/>
                    <a:gd name="connsiteY295" fmla="*/ 685800 h 1279525"/>
                    <a:gd name="connsiteX296" fmla="*/ 1211262 w 1870075"/>
                    <a:gd name="connsiteY296" fmla="*/ 703262 h 1279525"/>
                    <a:gd name="connsiteX297" fmla="*/ 1214437 w 1870075"/>
                    <a:gd name="connsiteY297" fmla="*/ 725487 h 1279525"/>
                    <a:gd name="connsiteX298" fmla="*/ 1216025 w 1870075"/>
                    <a:gd name="connsiteY298" fmla="*/ 730250 h 1279525"/>
                    <a:gd name="connsiteX299" fmla="*/ 1217612 w 1870075"/>
                    <a:gd name="connsiteY299" fmla="*/ 736600 h 1279525"/>
                    <a:gd name="connsiteX300" fmla="*/ 1220787 w 1870075"/>
                    <a:gd name="connsiteY300" fmla="*/ 742950 h 1279525"/>
                    <a:gd name="connsiteX301" fmla="*/ 1223962 w 1870075"/>
                    <a:gd name="connsiteY301" fmla="*/ 754062 h 1279525"/>
                    <a:gd name="connsiteX302" fmla="*/ 1228725 w 1870075"/>
                    <a:gd name="connsiteY302" fmla="*/ 766762 h 1279525"/>
                    <a:gd name="connsiteX303" fmla="*/ 1235075 w 1870075"/>
                    <a:gd name="connsiteY303" fmla="*/ 784225 h 1279525"/>
                    <a:gd name="connsiteX304" fmla="*/ 1236662 w 1870075"/>
                    <a:gd name="connsiteY304" fmla="*/ 790575 h 1279525"/>
                    <a:gd name="connsiteX305" fmla="*/ 1241425 w 1870075"/>
                    <a:gd name="connsiteY305" fmla="*/ 809625 h 1279525"/>
                    <a:gd name="connsiteX306" fmla="*/ 1243012 w 1870075"/>
                    <a:gd name="connsiteY306" fmla="*/ 833437 h 1279525"/>
                    <a:gd name="connsiteX307" fmla="*/ 1246187 w 1870075"/>
                    <a:gd name="connsiteY307" fmla="*/ 838200 h 1279525"/>
                    <a:gd name="connsiteX308" fmla="*/ 1247775 w 1870075"/>
                    <a:gd name="connsiteY308" fmla="*/ 842962 h 1279525"/>
                    <a:gd name="connsiteX309" fmla="*/ 1250950 w 1870075"/>
                    <a:gd name="connsiteY309" fmla="*/ 862012 h 1279525"/>
                    <a:gd name="connsiteX310" fmla="*/ 1253728 w 1870075"/>
                    <a:gd name="connsiteY310" fmla="*/ 889000 h 1279525"/>
                    <a:gd name="connsiteX311" fmla="*/ 1258491 w 1870075"/>
                    <a:gd name="connsiteY311" fmla="*/ 890190 h 1279525"/>
                    <a:gd name="connsiteX312" fmla="*/ 1268412 w 1870075"/>
                    <a:gd name="connsiteY312" fmla="*/ 914400 h 1279525"/>
                    <a:gd name="connsiteX313" fmla="*/ 1266825 w 1870075"/>
                    <a:gd name="connsiteY313" fmla="*/ 942975 h 1279525"/>
                    <a:gd name="connsiteX314" fmla="*/ 1273174 w 1870075"/>
                    <a:gd name="connsiteY314" fmla="*/ 939800 h 1279525"/>
                    <a:gd name="connsiteX315" fmla="*/ 1273175 w 1870075"/>
                    <a:gd name="connsiteY315" fmla="*/ 955675 h 1279525"/>
                    <a:gd name="connsiteX316" fmla="*/ 1277937 w 1870075"/>
                    <a:gd name="connsiteY316" fmla="*/ 968375 h 1279525"/>
                    <a:gd name="connsiteX317" fmla="*/ 1279525 w 1870075"/>
                    <a:gd name="connsiteY317" fmla="*/ 973137 h 1279525"/>
                    <a:gd name="connsiteX318" fmla="*/ 1285875 w 1870075"/>
                    <a:gd name="connsiteY318" fmla="*/ 982662 h 1279525"/>
                    <a:gd name="connsiteX319" fmla="*/ 1289050 w 1870075"/>
                    <a:gd name="connsiteY319" fmla="*/ 987425 h 1279525"/>
                    <a:gd name="connsiteX320" fmla="*/ 1292225 w 1870075"/>
                    <a:gd name="connsiteY320" fmla="*/ 992187 h 1279525"/>
                    <a:gd name="connsiteX321" fmla="*/ 1298575 w 1870075"/>
                    <a:gd name="connsiteY321" fmla="*/ 1003300 h 1279525"/>
                    <a:gd name="connsiteX322" fmla="*/ 1304925 w 1870075"/>
                    <a:gd name="connsiteY322" fmla="*/ 1022350 h 1279525"/>
                    <a:gd name="connsiteX323" fmla="*/ 1306512 w 1870075"/>
                    <a:gd name="connsiteY323" fmla="*/ 1027112 h 1279525"/>
                    <a:gd name="connsiteX324" fmla="*/ 1314450 w 1870075"/>
                    <a:gd name="connsiteY324" fmla="*/ 1038225 h 1279525"/>
                    <a:gd name="connsiteX325" fmla="*/ 1316037 w 1870075"/>
                    <a:gd name="connsiteY325" fmla="*/ 1042987 h 1279525"/>
                    <a:gd name="connsiteX326" fmla="*/ 1319212 w 1870075"/>
                    <a:gd name="connsiteY326" fmla="*/ 1047750 h 1279525"/>
                    <a:gd name="connsiteX327" fmla="*/ 1322387 w 1870075"/>
                    <a:gd name="connsiteY327" fmla="*/ 1060450 h 1279525"/>
                    <a:gd name="connsiteX328" fmla="*/ 1333500 w 1870075"/>
                    <a:gd name="connsiteY328" fmla="*/ 1084262 h 1279525"/>
                    <a:gd name="connsiteX329" fmla="*/ 1335087 w 1870075"/>
                    <a:gd name="connsiteY329" fmla="*/ 1090612 h 1279525"/>
                    <a:gd name="connsiteX330" fmla="*/ 1341437 w 1870075"/>
                    <a:gd name="connsiteY330" fmla="*/ 1100137 h 1279525"/>
                    <a:gd name="connsiteX331" fmla="*/ 1347787 w 1870075"/>
                    <a:gd name="connsiteY331" fmla="*/ 1117600 h 1279525"/>
                    <a:gd name="connsiteX332" fmla="*/ 1352550 w 1870075"/>
                    <a:gd name="connsiteY332" fmla="*/ 1120775 h 1279525"/>
                    <a:gd name="connsiteX333" fmla="*/ 1355725 w 1870075"/>
                    <a:gd name="connsiteY333" fmla="*/ 1125537 h 1279525"/>
                    <a:gd name="connsiteX334" fmla="*/ 1357312 w 1870075"/>
                    <a:gd name="connsiteY334" fmla="*/ 1130300 h 1279525"/>
                    <a:gd name="connsiteX335" fmla="*/ 1370012 w 1870075"/>
                    <a:gd name="connsiteY335" fmla="*/ 1147762 h 1279525"/>
                    <a:gd name="connsiteX336" fmla="*/ 1374775 w 1870075"/>
                    <a:gd name="connsiteY336" fmla="*/ 1150937 h 1279525"/>
                    <a:gd name="connsiteX337" fmla="*/ 1379537 w 1870075"/>
                    <a:gd name="connsiteY337" fmla="*/ 1157287 h 1279525"/>
                    <a:gd name="connsiteX338" fmla="*/ 1382712 w 1870075"/>
                    <a:gd name="connsiteY338" fmla="*/ 1162050 h 1279525"/>
                    <a:gd name="connsiteX339" fmla="*/ 1392237 w 1870075"/>
                    <a:gd name="connsiteY339" fmla="*/ 1169987 h 1279525"/>
                    <a:gd name="connsiteX340" fmla="*/ 1400175 w 1870075"/>
                    <a:gd name="connsiteY340" fmla="*/ 1176337 h 1279525"/>
                    <a:gd name="connsiteX341" fmla="*/ 1414462 w 1870075"/>
                    <a:gd name="connsiteY341" fmla="*/ 1189037 h 1279525"/>
                    <a:gd name="connsiteX342" fmla="*/ 1417637 w 1870075"/>
                    <a:gd name="connsiteY342" fmla="*/ 1193800 h 1279525"/>
                    <a:gd name="connsiteX343" fmla="*/ 1420812 w 1870075"/>
                    <a:gd name="connsiteY343" fmla="*/ 1200150 h 1279525"/>
                    <a:gd name="connsiteX344" fmla="*/ 1425575 w 1870075"/>
                    <a:gd name="connsiteY344" fmla="*/ 1201737 h 1279525"/>
                    <a:gd name="connsiteX345" fmla="*/ 1431925 w 1870075"/>
                    <a:gd name="connsiteY345" fmla="*/ 1214437 h 1279525"/>
                    <a:gd name="connsiteX346" fmla="*/ 1455737 w 1870075"/>
                    <a:gd name="connsiteY346" fmla="*/ 1228725 h 1279525"/>
                    <a:gd name="connsiteX347" fmla="*/ 1471612 w 1870075"/>
                    <a:gd name="connsiteY347" fmla="*/ 1233487 h 1279525"/>
                    <a:gd name="connsiteX348" fmla="*/ 1477962 w 1870075"/>
                    <a:gd name="connsiteY348" fmla="*/ 1236662 h 1279525"/>
                    <a:gd name="connsiteX349" fmla="*/ 1482725 w 1870075"/>
                    <a:gd name="connsiteY349" fmla="*/ 1239837 h 1279525"/>
                    <a:gd name="connsiteX350" fmla="*/ 1489075 w 1870075"/>
                    <a:gd name="connsiteY350" fmla="*/ 1241425 h 1279525"/>
                    <a:gd name="connsiteX351" fmla="*/ 1498600 w 1870075"/>
                    <a:gd name="connsiteY351" fmla="*/ 1244600 h 1279525"/>
                    <a:gd name="connsiteX352" fmla="*/ 1519237 w 1870075"/>
                    <a:gd name="connsiteY352" fmla="*/ 1249362 h 1279525"/>
                    <a:gd name="connsiteX353" fmla="*/ 1533525 w 1870075"/>
                    <a:gd name="connsiteY353" fmla="*/ 1254125 h 1279525"/>
                    <a:gd name="connsiteX354" fmla="*/ 1538287 w 1870075"/>
                    <a:gd name="connsiteY354" fmla="*/ 1255712 h 1279525"/>
                    <a:gd name="connsiteX355" fmla="*/ 1562100 w 1870075"/>
                    <a:gd name="connsiteY355" fmla="*/ 1258887 h 1279525"/>
                    <a:gd name="connsiteX356" fmla="*/ 1566862 w 1870075"/>
                    <a:gd name="connsiteY356" fmla="*/ 1260475 h 1279525"/>
                    <a:gd name="connsiteX357" fmla="*/ 1604962 w 1870075"/>
                    <a:gd name="connsiteY357" fmla="*/ 1260475 h 1279525"/>
                    <a:gd name="connsiteX358" fmla="*/ 1617662 w 1870075"/>
                    <a:gd name="connsiteY358" fmla="*/ 1269603 h 1279525"/>
                    <a:gd name="connsiteX359" fmla="*/ 1618853 w 1870075"/>
                    <a:gd name="connsiteY359" fmla="*/ 1262856 h 1279525"/>
                    <a:gd name="connsiteX360" fmla="*/ 1634330 w 1870075"/>
                    <a:gd name="connsiteY360" fmla="*/ 1270397 h 1279525"/>
                    <a:gd name="connsiteX361" fmla="*/ 1651000 w 1870075"/>
                    <a:gd name="connsiteY361" fmla="*/ 1262062 h 1279525"/>
                    <a:gd name="connsiteX362" fmla="*/ 1655762 w 1870075"/>
                    <a:gd name="connsiteY362" fmla="*/ 1263650 h 1279525"/>
                    <a:gd name="connsiteX363" fmla="*/ 1670050 w 1870075"/>
                    <a:gd name="connsiteY363" fmla="*/ 1266825 h 1279525"/>
                    <a:gd name="connsiteX364" fmla="*/ 1682750 w 1870075"/>
                    <a:gd name="connsiteY364" fmla="*/ 1270000 h 1279525"/>
                    <a:gd name="connsiteX365" fmla="*/ 1689100 w 1870075"/>
                    <a:gd name="connsiteY365" fmla="*/ 1271587 h 1279525"/>
                    <a:gd name="connsiteX366" fmla="*/ 1693862 w 1870075"/>
                    <a:gd name="connsiteY366" fmla="*/ 1273175 h 1279525"/>
                    <a:gd name="connsiteX367" fmla="*/ 1706562 w 1870075"/>
                    <a:gd name="connsiteY367" fmla="*/ 1274762 h 1279525"/>
                    <a:gd name="connsiteX368" fmla="*/ 1711325 w 1870075"/>
                    <a:gd name="connsiteY368" fmla="*/ 1276350 h 1279525"/>
                    <a:gd name="connsiteX369" fmla="*/ 1716087 w 1870075"/>
                    <a:gd name="connsiteY369" fmla="*/ 1279525 h 1279525"/>
                    <a:gd name="connsiteX370" fmla="*/ 1749425 w 1870075"/>
                    <a:gd name="connsiteY370" fmla="*/ 1277937 h 1279525"/>
                    <a:gd name="connsiteX371" fmla="*/ 1755775 w 1870075"/>
                    <a:gd name="connsiteY371" fmla="*/ 1276350 h 1279525"/>
                    <a:gd name="connsiteX372" fmla="*/ 1779587 w 1870075"/>
                    <a:gd name="connsiteY372" fmla="*/ 1273175 h 1279525"/>
                    <a:gd name="connsiteX373" fmla="*/ 1789112 w 1870075"/>
                    <a:gd name="connsiteY373" fmla="*/ 1270000 h 1279525"/>
                    <a:gd name="connsiteX374" fmla="*/ 1795462 w 1870075"/>
                    <a:gd name="connsiteY374" fmla="*/ 1268412 h 1279525"/>
                    <a:gd name="connsiteX375" fmla="*/ 1808162 w 1870075"/>
                    <a:gd name="connsiteY375" fmla="*/ 1263650 h 1279525"/>
                    <a:gd name="connsiteX376" fmla="*/ 1870075 w 1870075"/>
                    <a:gd name="connsiteY376" fmla="*/ 1260475 h 1279525"/>
                    <a:gd name="connsiteX377" fmla="*/ 1868487 w 1870075"/>
                    <a:gd name="connsiteY377" fmla="*/ 1250950 h 1279525"/>
                    <a:gd name="connsiteX378" fmla="*/ 1866900 w 1870075"/>
                    <a:gd name="connsiteY378" fmla="*/ 1246187 h 1279525"/>
                    <a:gd name="connsiteX0" fmla="*/ 0 w 1870075"/>
                    <a:gd name="connsiteY0" fmla="*/ 0 h 1277937"/>
                    <a:gd name="connsiteX1" fmla="*/ 4762 w 1870075"/>
                    <a:gd name="connsiteY1" fmla="*/ 12700 h 1277937"/>
                    <a:gd name="connsiteX2" fmla="*/ 6350 w 1870075"/>
                    <a:gd name="connsiteY2" fmla="*/ 22225 h 1277937"/>
                    <a:gd name="connsiteX3" fmla="*/ 7937 w 1870075"/>
                    <a:gd name="connsiteY3" fmla="*/ 49212 h 1277937"/>
                    <a:gd name="connsiteX4" fmla="*/ 11112 w 1870075"/>
                    <a:gd name="connsiteY4" fmla="*/ 96837 h 1277937"/>
                    <a:gd name="connsiteX5" fmla="*/ 12700 w 1870075"/>
                    <a:gd name="connsiteY5" fmla="*/ 165100 h 1277937"/>
                    <a:gd name="connsiteX6" fmla="*/ 14287 w 1870075"/>
                    <a:gd name="connsiteY6" fmla="*/ 223837 h 1277937"/>
                    <a:gd name="connsiteX7" fmla="*/ 17462 w 1870075"/>
                    <a:gd name="connsiteY7" fmla="*/ 236537 h 1277937"/>
                    <a:gd name="connsiteX8" fmla="*/ 20637 w 1870075"/>
                    <a:gd name="connsiteY8" fmla="*/ 280987 h 1277937"/>
                    <a:gd name="connsiteX9" fmla="*/ 22225 w 1870075"/>
                    <a:gd name="connsiteY9" fmla="*/ 409575 h 1277937"/>
                    <a:gd name="connsiteX10" fmla="*/ 25400 w 1870075"/>
                    <a:gd name="connsiteY10" fmla="*/ 460375 h 1277937"/>
                    <a:gd name="connsiteX11" fmla="*/ 26987 w 1870075"/>
                    <a:gd name="connsiteY11" fmla="*/ 517525 h 1277937"/>
                    <a:gd name="connsiteX12" fmla="*/ 31750 w 1870075"/>
                    <a:gd name="connsiteY12" fmla="*/ 520700 h 1277937"/>
                    <a:gd name="connsiteX13" fmla="*/ 33337 w 1870075"/>
                    <a:gd name="connsiteY13" fmla="*/ 525462 h 1277937"/>
                    <a:gd name="connsiteX14" fmla="*/ 34925 w 1870075"/>
                    <a:gd name="connsiteY14" fmla="*/ 536575 h 1277937"/>
                    <a:gd name="connsiteX15" fmla="*/ 36512 w 1870075"/>
                    <a:gd name="connsiteY15" fmla="*/ 555625 h 1277937"/>
                    <a:gd name="connsiteX16" fmla="*/ 38100 w 1870075"/>
                    <a:gd name="connsiteY16" fmla="*/ 563562 h 1277937"/>
                    <a:gd name="connsiteX17" fmla="*/ 39687 w 1870075"/>
                    <a:gd name="connsiteY17" fmla="*/ 574675 h 1277937"/>
                    <a:gd name="connsiteX18" fmla="*/ 42862 w 1870075"/>
                    <a:gd name="connsiteY18" fmla="*/ 582612 h 1277937"/>
                    <a:gd name="connsiteX19" fmla="*/ 44450 w 1870075"/>
                    <a:gd name="connsiteY19" fmla="*/ 595312 h 1277937"/>
                    <a:gd name="connsiteX20" fmla="*/ 46037 w 1870075"/>
                    <a:gd name="connsiteY20" fmla="*/ 603250 h 1277937"/>
                    <a:gd name="connsiteX21" fmla="*/ 47625 w 1870075"/>
                    <a:gd name="connsiteY21" fmla="*/ 612775 h 1277937"/>
                    <a:gd name="connsiteX22" fmla="*/ 49212 w 1870075"/>
                    <a:gd name="connsiteY22" fmla="*/ 661987 h 1277937"/>
                    <a:gd name="connsiteX23" fmla="*/ 50800 w 1870075"/>
                    <a:gd name="connsiteY23" fmla="*/ 673100 h 1277937"/>
                    <a:gd name="connsiteX24" fmla="*/ 55562 w 1870075"/>
                    <a:gd name="connsiteY24" fmla="*/ 703262 h 1277937"/>
                    <a:gd name="connsiteX25" fmla="*/ 57150 w 1870075"/>
                    <a:gd name="connsiteY25" fmla="*/ 733425 h 1277937"/>
                    <a:gd name="connsiteX26" fmla="*/ 61912 w 1870075"/>
                    <a:gd name="connsiteY26" fmla="*/ 771525 h 1277937"/>
                    <a:gd name="connsiteX27" fmla="*/ 65087 w 1870075"/>
                    <a:gd name="connsiteY27" fmla="*/ 784225 h 1277937"/>
                    <a:gd name="connsiteX28" fmla="*/ 66675 w 1870075"/>
                    <a:gd name="connsiteY28" fmla="*/ 790575 h 1277937"/>
                    <a:gd name="connsiteX29" fmla="*/ 69850 w 1870075"/>
                    <a:gd name="connsiteY29" fmla="*/ 795337 h 1277937"/>
                    <a:gd name="connsiteX30" fmla="*/ 73025 w 1870075"/>
                    <a:gd name="connsiteY30" fmla="*/ 804862 h 1277937"/>
                    <a:gd name="connsiteX31" fmla="*/ 77787 w 1870075"/>
                    <a:gd name="connsiteY31" fmla="*/ 815975 h 1277937"/>
                    <a:gd name="connsiteX32" fmla="*/ 82550 w 1870075"/>
                    <a:gd name="connsiteY32" fmla="*/ 817562 h 1277937"/>
                    <a:gd name="connsiteX33" fmla="*/ 98425 w 1870075"/>
                    <a:gd name="connsiteY33" fmla="*/ 814387 h 1277937"/>
                    <a:gd name="connsiteX34" fmla="*/ 104775 w 1870075"/>
                    <a:gd name="connsiteY34" fmla="*/ 804862 h 1277937"/>
                    <a:gd name="connsiteX35" fmla="*/ 112712 w 1870075"/>
                    <a:gd name="connsiteY35" fmla="*/ 795337 h 1277937"/>
                    <a:gd name="connsiteX36" fmla="*/ 122237 w 1870075"/>
                    <a:gd name="connsiteY36" fmla="*/ 785812 h 1277937"/>
                    <a:gd name="connsiteX37" fmla="*/ 127000 w 1870075"/>
                    <a:gd name="connsiteY37" fmla="*/ 776287 h 1277937"/>
                    <a:gd name="connsiteX38" fmla="*/ 134937 w 1870075"/>
                    <a:gd name="connsiteY38" fmla="*/ 766762 h 1277937"/>
                    <a:gd name="connsiteX39" fmla="*/ 139700 w 1870075"/>
                    <a:gd name="connsiteY39" fmla="*/ 757237 h 1277937"/>
                    <a:gd name="connsiteX40" fmla="*/ 144462 w 1870075"/>
                    <a:gd name="connsiteY40" fmla="*/ 747712 h 1277937"/>
                    <a:gd name="connsiteX41" fmla="*/ 149225 w 1870075"/>
                    <a:gd name="connsiteY41" fmla="*/ 742950 h 1277937"/>
                    <a:gd name="connsiteX42" fmla="*/ 153987 w 1870075"/>
                    <a:gd name="connsiteY42" fmla="*/ 736600 h 1277937"/>
                    <a:gd name="connsiteX43" fmla="*/ 157162 w 1870075"/>
                    <a:gd name="connsiteY43" fmla="*/ 731837 h 1277937"/>
                    <a:gd name="connsiteX44" fmla="*/ 163512 w 1870075"/>
                    <a:gd name="connsiteY44" fmla="*/ 727075 h 1277937"/>
                    <a:gd name="connsiteX45" fmla="*/ 165100 w 1870075"/>
                    <a:gd name="connsiteY45" fmla="*/ 722312 h 1277937"/>
                    <a:gd name="connsiteX46" fmla="*/ 169862 w 1870075"/>
                    <a:gd name="connsiteY46" fmla="*/ 719137 h 1277937"/>
                    <a:gd name="connsiteX47" fmla="*/ 174625 w 1870075"/>
                    <a:gd name="connsiteY47" fmla="*/ 714375 h 1277937"/>
                    <a:gd name="connsiteX48" fmla="*/ 176212 w 1870075"/>
                    <a:gd name="connsiteY48" fmla="*/ 709612 h 1277937"/>
                    <a:gd name="connsiteX49" fmla="*/ 180975 w 1870075"/>
                    <a:gd name="connsiteY49" fmla="*/ 706437 h 1277937"/>
                    <a:gd name="connsiteX50" fmla="*/ 192087 w 1870075"/>
                    <a:gd name="connsiteY50" fmla="*/ 700087 h 1277937"/>
                    <a:gd name="connsiteX51" fmla="*/ 195262 w 1870075"/>
                    <a:gd name="connsiteY51" fmla="*/ 695325 h 1277937"/>
                    <a:gd name="connsiteX52" fmla="*/ 204787 w 1870075"/>
                    <a:gd name="connsiteY52" fmla="*/ 692150 h 1277937"/>
                    <a:gd name="connsiteX53" fmla="*/ 222250 w 1870075"/>
                    <a:gd name="connsiteY53" fmla="*/ 688975 h 1277937"/>
                    <a:gd name="connsiteX54" fmla="*/ 228600 w 1870075"/>
                    <a:gd name="connsiteY54" fmla="*/ 687387 h 1277937"/>
                    <a:gd name="connsiteX55" fmla="*/ 244475 w 1870075"/>
                    <a:gd name="connsiteY55" fmla="*/ 684212 h 1277937"/>
                    <a:gd name="connsiteX56" fmla="*/ 249237 w 1870075"/>
                    <a:gd name="connsiteY56" fmla="*/ 681037 h 1277937"/>
                    <a:gd name="connsiteX57" fmla="*/ 276225 w 1870075"/>
                    <a:gd name="connsiteY57" fmla="*/ 674687 h 1277937"/>
                    <a:gd name="connsiteX58" fmla="*/ 292100 w 1870075"/>
                    <a:gd name="connsiteY58" fmla="*/ 660400 h 1277937"/>
                    <a:gd name="connsiteX59" fmla="*/ 293687 w 1870075"/>
                    <a:gd name="connsiteY59" fmla="*/ 655637 h 1277937"/>
                    <a:gd name="connsiteX60" fmla="*/ 304800 w 1870075"/>
                    <a:gd name="connsiteY60" fmla="*/ 644525 h 1277937"/>
                    <a:gd name="connsiteX61" fmla="*/ 306387 w 1870075"/>
                    <a:gd name="connsiteY61" fmla="*/ 639762 h 1277937"/>
                    <a:gd name="connsiteX62" fmla="*/ 309562 w 1870075"/>
                    <a:gd name="connsiteY62" fmla="*/ 635000 h 1277937"/>
                    <a:gd name="connsiteX63" fmla="*/ 311150 w 1870075"/>
                    <a:gd name="connsiteY63" fmla="*/ 628650 h 1277937"/>
                    <a:gd name="connsiteX64" fmla="*/ 312737 w 1870075"/>
                    <a:gd name="connsiteY64" fmla="*/ 623887 h 1277937"/>
                    <a:gd name="connsiteX65" fmla="*/ 314325 w 1870075"/>
                    <a:gd name="connsiteY65" fmla="*/ 617537 h 1277937"/>
                    <a:gd name="connsiteX66" fmla="*/ 319087 w 1870075"/>
                    <a:gd name="connsiteY66" fmla="*/ 608012 h 1277937"/>
                    <a:gd name="connsiteX67" fmla="*/ 323850 w 1870075"/>
                    <a:gd name="connsiteY67" fmla="*/ 598487 h 1277937"/>
                    <a:gd name="connsiteX68" fmla="*/ 325437 w 1870075"/>
                    <a:gd name="connsiteY68" fmla="*/ 592137 h 1277937"/>
                    <a:gd name="connsiteX69" fmla="*/ 327025 w 1870075"/>
                    <a:gd name="connsiteY69" fmla="*/ 587375 h 1277937"/>
                    <a:gd name="connsiteX70" fmla="*/ 331787 w 1870075"/>
                    <a:gd name="connsiteY70" fmla="*/ 566737 h 1277937"/>
                    <a:gd name="connsiteX71" fmla="*/ 333375 w 1870075"/>
                    <a:gd name="connsiteY71" fmla="*/ 546100 h 1277937"/>
                    <a:gd name="connsiteX72" fmla="*/ 334962 w 1870075"/>
                    <a:gd name="connsiteY72" fmla="*/ 530225 h 1277937"/>
                    <a:gd name="connsiteX73" fmla="*/ 336550 w 1870075"/>
                    <a:gd name="connsiteY73" fmla="*/ 503237 h 1277937"/>
                    <a:gd name="connsiteX74" fmla="*/ 339725 w 1870075"/>
                    <a:gd name="connsiteY74" fmla="*/ 493712 h 1277937"/>
                    <a:gd name="connsiteX75" fmla="*/ 341312 w 1870075"/>
                    <a:gd name="connsiteY75" fmla="*/ 487362 h 1277937"/>
                    <a:gd name="connsiteX76" fmla="*/ 347662 w 1870075"/>
                    <a:gd name="connsiteY76" fmla="*/ 477837 h 1277937"/>
                    <a:gd name="connsiteX77" fmla="*/ 350837 w 1870075"/>
                    <a:gd name="connsiteY77" fmla="*/ 468312 h 1277937"/>
                    <a:gd name="connsiteX78" fmla="*/ 352425 w 1870075"/>
                    <a:gd name="connsiteY78" fmla="*/ 461962 h 1277937"/>
                    <a:gd name="connsiteX79" fmla="*/ 345281 w 1870075"/>
                    <a:gd name="connsiteY79" fmla="*/ 450453 h 1277937"/>
                    <a:gd name="connsiteX80" fmla="*/ 347265 w 1870075"/>
                    <a:gd name="connsiteY80" fmla="*/ 446087 h 1277937"/>
                    <a:gd name="connsiteX81" fmla="*/ 348854 w 1870075"/>
                    <a:gd name="connsiteY81" fmla="*/ 443706 h 1277937"/>
                    <a:gd name="connsiteX82" fmla="*/ 355600 w 1870075"/>
                    <a:gd name="connsiteY82" fmla="*/ 421084 h 1277937"/>
                    <a:gd name="connsiteX83" fmla="*/ 368300 w 1870075"/>
                    <a:gd name="connsiteY83" fmla="*/ 392112 h 1277937"/>
                    <a:gd name="connsiteX84" fmla="*/ 371475 w 1870075"/>
                    <a:gd name="connsiteY84" fmla="*/ 381000 h 1277937"/>
                    <a:gd name="connsiteX85" fmla="*/ 374650 w 1870075"/>
                    <a:gd name="connsiteY85" fmla="*/ 368300 h 1277937"/>
                    <a:gd name="connsiteX86" fmla="*/ 379412 w 1870075"/>
                    <a:gd name="connsiteY86" fmla="*/ 339725 h 1277937"/>
                    <a:gd name="connsiteX87" fmla="*/ 381000 w 1870075"/>
                    <a:gd name="connsiteY87" fmla="*/ 333375 h 1277937"/>
                    <a:gd name="connsiteX88" fmla="*/ 384175 w 1870075"/>
                    <a:gd name="connsiteY88" fmla="*/ 328612 h 1277937"/>
                    <a:gd name="connsiteX89" fmla="*/ 385762 w 1870075"/>
                    <a:gd name="connsiteY89" fmla="*/ 322262 h 1277937"/>
                    <a:gd name="connsiteX90" fmla="*/ 388937 w 1870075"/>
                    <a:gd name="connsiteY90" fmla="*/ 300037 h 1277937"/>
                    <a:gd name="connsiteX91" fmla="*/ 392112 w 1870075"/>
                    <a:gd name="connsiteY91" fmla="*/ 290512 h 1277937"/>
                    <a:gd name="connsiteX92" fmla="*/ 396875 w 1870075"/>
                    <a:gd name="connsiteY92" fmla="*/ 285750 h 1277937"/>
                    <a:gd name="connsiteX93" fmla="*/ 400050 w 1870075"/>
                    <a:gd name="connsiteY93" fmla="*/ 276225 h 1277937"/>
                    <a:gd name="connsiteX94" fmla="*/ 401637 w 1870075"/>
                    <a:gd name="connsiteY94" fmla="*/ 271462 h 1277937"/>
                    <a:gd name="connsiteX95" fmla="*/ 406400 w 1870075"/>
                    <a:gd name="connsiteY95" fmla="*/ 255587 h 1277937"/>
                    <a:gd name="connsiteX96" fmla="*/ 409575 w 1870075"/>
                    <a:gd name="connsiteY96" fmla="*/ 250825 h 1277937"/>
                    <a:gd name="connsiteX97" fmla="*/ 412750 w 1870075"/>
                    <a:gd name="connsiteY97" fmla="*/ 241300 h 1277937"/>
                    <a:gd name="connsiteX98" fmla="*/ 415925 w 1870075"/>
                    <a:gd name="connsiteY98" fmla="*/ 230187 h 1277937"/>
                    <a:gd name="connsiteX99" fmla="*/ 419100 w 1870075"/>
                    <a:gd name="connsiteY99" fmla="*/ 209550 h 1277937"/>
                    <a:gd name="connsiteX100" fmla="*/ 423862 w 1870075"/>
                    <a:gd name="connsiteY100" fmla="*/ 198437 h 1277937"/>
                    <a:gd name="connsiteX101" fmla="*/ 427037 w 1870075"/>
                    <a:gd name="connsiteY101" fmla="*/ 193675 h 1277937"/>
                    <a:gd name="connsiteX102" fmla="*/ 430212 w 1870075"/>
                    <a:gd name="connsiteY102" fmla="*/ 184150 h 1277937"/>
                    <a:gd name="connsiteX103" fmla="*/ 436562 w 1870075"/>
                    <a:gd name="connsiteY103" fmla="*/ 171450 h 1277937"/>
                    <a:gd name="connsiteX104" fmla="*/ 439737 w 1870075"/>
                    <a:gd name="connsiteY104" fmla="*/ 166687 h 1277937"/>
                    <a:gd name="connsiteX105" fmla="*/ 442912 w 1870075"/>
                    <a:gd name="connsiteY105" fmla="*/ 160337 h 1277937"/>
                    <a:gd name="connsiteX106" fmla="*/ 449262 w 1870075"/>
                    <a:gd name="connsiteY106" fmla="*/ 155575 h 1277937"/>
                    <a:gd name="connsiteX107" fmla="*/ 458787 w 1870075"/>
                    <a:gd name="connsiteY107" fmla="*/ 149225 h 1277937"/>
                    <a:gd name="connsiteX108" fmla="*/ 461962 w 1870075"/>
                    <a:gd name="connsiteY108" fmla="*/ 144462 h 1277937"/>
                    <a:gd name="connsiteX109" fmla="*/ 466725 w 1870075"/>
                    <a:gd name="connsiteY109" fmla="*/ 141287 h 1277937"/>
                    <a:gd name="connsiteX110" fmla="*/ 471487 w 1870075"/>
                    <a:gd name="connsiteY110" fmla="*/ 131762 h 1277937"/>
                    <a:gd name="connsiteX111" fmla="*/ 481012 w 1870075"/>
                    <a:gd name="connsiteY111" fmla="*/ 128587 h 1277937"/>
                    <a:gd name="connsiteX112" fmla="*/ 490537 w 1870075"/>
                    <a:gd name="connsiteY112" fmla="*/ 123825 h 1277937"/>
                    <a:gd name="connsiteX113" fmla="*/ 493712 w 1870075"/>
                    <a:gd name="connsiteY113" fmla="*/ 119062 h 1277937"/>
                    <a:gd name="connsiteX114" fmla="*/ 509587 w 1870075"/>
                    <a:gd name="connsiteY114" fmla="*/ 115887 h 1277937"/>
                    <a:gd name="connsiteX115" fmla="*/ 531812 w 1870075"/>
                    <a:gd name="connsiteY115" fmla="*/ 117475 h 1277937"/>
                    <a:gd name="connsiteX116" fmla="*/ 533400 w 1870075"/>
                    <a:gd name="connsiteY116" fmla="*/ 122237 h 1277937"/>
                    <a:gd name="connsiteX117" fmla="*/ 544512 w 1870075"/>
                    <a:gd name="connsiteY117" fmla="*/ 127000 h 1277937"/>
                    <a:gd name="connsiteX118" fmla="*/ 547687 w 1870075"/>
                    <a:gd name="connsiteY118" fmla="*/ 133350 h 1277937"/>
                    <a:gd name="connsiteX119" fmla="*/ 552450 w 1870075"/>
                    <a:gd name="connsiteY119" fmla="*/ 136525 h 1277937"/>
                    <a:gd name="connsiteX120" fmla="*/ 555625 w 1870075"/>
                    <a:gd name="connsiteY120" fmla="*/ 141287 h 1277937"/>
                    <a:gd name="connsiteX121" fmla="*/ 560387 w 1870075"/>
                    <a:gd name="connsiteY121" fmla="*/ 157162 h 1277937"/>
                    <a:gd name="connsiteX122" fmla="*/ 561975 w 1870075"/>
                    <a:gd name="connsiteY122" fmla="*/ 161925 h 1277937"/>
                    <a:gd name="connsiteX123" fmla="*/ 565150 w 1870075"/>
                    <a:gd name="connsiteY123" fmla="*/ 168275 h 1277937"/>
                    <a:gd name="connsiteX124" fmla="*/ 566737 w 1870075"/>
                    <a:gd name="connsiteY124" fmla="*/ 176212 h 1277937"/>
                    <a:gd name="connsiteX125" fmla="*/ 568325 w 1870075"/>
                    <a:gd name="connsiteY125" fmla="*/ 182562 h 1277937"/>
                    <a:gd name="connsiteX126" fmla="*/ 569912 w 1870075"/>
                    <a:gd name="connsiteY126" fmla="*/ 192087 h 1277937"/>
                    <a:gd name="connsiteX127" fmla="*/ 571500 w 1870075"/>
                    <a:gd name="connsiteY127" fmla="*/ 203200 h 1277937"/>
                    <a:gd name="connsiteX128" fmla="*/ 574675 w 1870075"/>
                    <a:gd name="connsiteY128" fmla="*/ 217487 h 1277937"/>
                    <a:gd name="connsiteX129" fmla="*/ 577850 w 1870075"/>
                    <a:gd name="connsiteY129" fmla="*/ 222250 h 1277937"/>
                    <a:gd name="connsiteX130" fmla="*/ 579437 w 1870075"/>
                    <a:gd name="connsiteY130" fmla="*/ 230187 h 1277937"/>
                    <a:gd name="connsiteX131" fmla="*/ 581025 w 1870075"/>
                    <a:gd name="connsiteY131" fmla="*/ 234950 h 1277937"/>
                    <a:gd name="connsiteX132" fmla="*/ 582612 w 1870075"/>
                    <a:gd name="connsiteY132" fmla="*/ 242887 h 1277937"/>
                    <a:gd name="connsiteX133" fmla="*/ 585787 w 1870075"/>
                    <a:gd name="connsiteY133" fmla="*/ 252412 h 1277937"/>
                    <a:gd name="connsiteX134" fmla="*/ 587375 w 1870075"/>
                    <a:gd name="connsiteY134" fmla="*/ 258762 h 1277937"/>
                    <a:gd name="connsiteX135" fmla="*/ 592137 w 1870075"/>
                    <a:gd name="connsiteY135" fmla="*/ 269875 h 1277937"/>
                    <a:gd name="connsiteX136" fmla="*/ 593725 w 1870075"/>
                    <a:gd name="connsiteY136" fmla="*/ 279400 h 1277937"/>
                    <a:gd name="connsiteX137" fmla="*/ 595312 w 1870075"/>
                    <a:gd name="connsiteY137" fmla="*/ 284162 h 1277937"/>
                    <a:gd name="connsiteX138" fmla="*/ 598487 w 1870075"/>
                    <a:gd name="connsiteY138" fmla="*/ 295275 h 1277937"/>
                    <a:gd name="connsiteX139" fmla="*/ 604837 w 1870075"/>
                    <a:gd name="connsiteY139" fmla="*/ 304800 h 1277937"/>
                    <a:gd name="connsiteX140" fmla="*/ 609600 w 1870075"/>
                    <a:gd name="connsiteY140" fmla="*/ 314325 h 1277937"/>
                    <a:gd name="connsiteX141" fmla="*/ 614362 w 1870075"/>
                    <a:gd name="connsiteY141" fmla="*/ 330200 h 1277937"/>
                    <a:gd name="connsiteX142" fmla="*/ 612378 w 1870075"/>
                    <a:gd name="connsiteY142" fmla="*/ 344487 h 1277937"/>
                    <a:gd name="connsiteX143" fmla="*/ 623887 w 1870075"/>
                    <a:gd name="connsiteY143" fmla="*/ 361950 h 1277937"/>
                    <a:gd name="connsiteX144" fmla="*/ 625475 w 1870075"/>
                    <a:gd name="connsiteY144" fmla="*/ 366712 h 1277937"/>
                    <a:gd name="connsiteX145" fmla="*/ 624681 w 1870075"/>
                    <a:gd name="connsiteY145" fmla="*/ 376634 h 1277937"/>
                    <a:gd name="connsiteX146" fmla="*/ 630237 w 1870075"/>
                    <a:gd name="connsiteY146" fmla="*/ 379412 h 1277937"/>
                    <a:gd name="connsiteX147" fmla="*/ 635000 w 1870075"/>
                    <a:gd name="connsiteY147" fmla="*/ 395287 h 1277937"/>
                    <a:gd name="connsiteX148" fmla="*/ 638175 w 1870075"/>
                    <a:gd name="connsiteY148" fmla="*/ 404812 h 1277937"/>
                    <a:gd name="connsiteX149" fmla="*/ 642937 w 1870075"/>
                    <a:gd name="connsiteY149" fmla="*/ 419100 h 1277937"/>
                    <a:gd name="connsiteX150" fmla="*/ 644525 w 1870075"/>
                    <a:gd name="connsiteY150" fmla="*/ 425450 h 1277937"/>
                    <a:gd name="connsiteX151" fmla="*/ 647700 w 1870075"/>
                    <a:gd name="connsiteY151" fmla="*/ 434975 h 1277937"/>
                    <a:gd name="connsiteX152" fmla="*/ 652462 w 1870075"/>
                    <a:gd name="connsiteY152" fmla="*/ 452437 h 1277937"/>
                    <a:gd name="connsiteX153" fmla="*/ 654050 w 1870075"/>
                    <a:gd name="connsiteY153" fmla="*/ 465137 h 1277937"/>
                    <a:gd name="connsiteX154" fmla="*/ 657225 w 1870075"/>
                    <a:gd name="connsiteY154" fmla="*/ 469900 h 1277937"/>
                    <a:gd name="connsiteX155" fmla="*/ 663575 w 1870075"/>
                    <a:gd name="connsiteY155" fmla="*/ 479425 h 1277937"/>
                    <a:gd name="connsiteX156" fmla="*/ 671512 w 1870075"/>
                    <a:gd name="connsiteY156" fmla="*/ 492125 h 1277937"/>
                    <a:gd name="connsiteX157" fmla="*/ 674687 w 1870075"/>
                    <a:gd name="connsiteY157" fmla="*/ 508000 h 1277937"/>
                    <a:gd name="connsiteX158" fmla="*/ 677862 w 1870075"/>
                    <a:gd name="connsiteY158" fmla="*/ 514350 h 1277937"/>
                    <a:gd name="connsiteX159" fmla="*/ 682625 w 1870075"/>
                    <a:gd name="connsiteY159" fmla="*/ 515937 h 1277937"/>
                    <a:gd name="connsiteX160" fmla="*/ 687387 w 1870075"/>
                    <a:gd name="connsiteY160" fmla="*/ 520700 h 1277937"/>
                    <a:gd name="connsiteX161" fmla="*/ 690562 w 1870075"/>
                    <a:gd name="connsiteY161" fmla="*/ 527050 h 1277937"/>
                    <a:gd name="connsiteX162" fmla="*/ 695325 w 1870075"/>
                    <a:gd name="connsiteY162" fmla="*/ 528637 h 1277937"/>
                    <a:gd name="connsiteX163" fmla="*/ 698500 w 1870075"/>
                    <a:gd name="connsiteY163" fmla="*/ 533400 h 1277937"/>
                    <a:gd name="connsiteX164" fmla="*/ 709612 w 1870075"/>
                    <a:gd name="connsiteY164" fmla="*/ 536575 h 1277937"/>
                    <a:gd name="connsiteX165" fmla="*/ 717550 w 1870075"/>
                    <a:gd name="connsiteY165" fmla="*/ 534987 h 1277937"/>
                    <a:gd name="connsiteX166" fmla="*/ 722312 w 1870075"/>
                    <a:gd name="connsiteY166" fmla="*/ 533400 h 1277937"/>
                    <a:gd name="connsiteX167" fmla="*/ 723900 w 1870075"/>
                    <a:gd name="connsiteY167" fmla="*/ 525462 h 1277937"/>
                    <a:gd name="connsiteX168" fmla="*/ 731837 w 1870075"/>
                    <a:gd name="connsiteY168" fmla="*/ 517525 h 1277937"/>
                    <a:gd name="connsiteX169" fmla="*/ 736600 w 1870075"/>
                    <a:gd name="connsiteY169" fmla="*/ 512762 h 1277937"/>
                    <a:gd name="connsiteX170" fmla="*/ 742950 w 1870075"/>
                    <a:gd name="connsiteY170" fmla="*/ 503237 h 1277937"/>
                    <a:gd name="connsiteX171" fmla="*/ 744537 w 1870075"/>
                    <a:gd name="connsiteY171" fmla="*/ 498475 h 1277937"/>
                    <a:gd name="connsiteX172" fmla="*/ 749300 w 1870075"/>
                    <a:gd name="connsiteY172" fmla="*/ 495300 h 1277937"/>
                    <a:gd name="connsiteX173" fmla="*/ 752475 w 1870075"/>
                    <a:gd name="connsiteY173" fmla="*/ 490537 h 1277937"/>
                    <a:gd name="connsiteX174" fmla="*/ 754062 w 1870075"/>
                    <a:gd name="connsiteY174" fmla="*/ 485775 h 1277937"/>
                    <a:gd name="connsiteX175" fmla="*/ 762000 w 1870075"/>
                    <a:gd name="connsiteY175" fmla="*/ 476250 h 1277937"/>
                    <a:gd name="connsiteX176" fmla="*/ 765175 w 1870075"/>
                    <a:gd name="connsiteY176" fmla="*/ 465137 h 1277937"/>
                    <a:gd name="connsiteX177" fmla="*/ 768350 w 1870075"/>
                    <a:gd name="connsiteY177" fmla="*/ 460375 h 1277937"/>
                    <a:gd name="connsiteX178" fmla="*/ 774700 w 1870075"/>
                    <a:gd name="connsiteY178" fmla="*/ 452437 h 1277937"/>
                    <a:gd name="connsiteX179" fmla="*/ 779462 w 1870075"/>
                    <a:gd name="connsiteY179" fmla="*/ 441325 h 1277937"/>
                    <a:gd name="connsiteX180" fmla="*/ 782637 w 1870075"/>
                    <a:gd name="connsiteY180" fmla="*/ 436562 h 1277937"/>
                    <a:gd name="connsiteX181" fmla="*/ 784225 w 1870075"/>
                    <a:gd name="connsiteY181" fmla="*/ 431800 h 1277937"/>
                    <a:gd name="connsiteX182" fmla="*/ 788987 w 1870075"/>
                    <a:gd name="connsiteY182" fmla="*/ 428625 h 1277937"/>
                    <a:gd name="connsiteX183" fmla="*/ 792162 w 1870075"/>
                    <a:gd name="connsiteY183" fmla="*/ 419100 h 1277937"/>
                    <a:gd name="connsiteX184" fmla="*/ 793750 w 1870075"/>
                    <a:gd name="connsiteY184" fmla="*/ 414337 h 1277937"/>
                    <a:gd name="connsiteX185" fmla="*/ 795337 w 1870075"/>
                    <a:gd name="connsiteY185" fmla="*/ 407987 h 1277937"/>
                    <a:gd name="connsiteX186" fmla="*/ 800100 w 1870075"/>
                    <a:gd name="connsiteY186" fmla="*/ 393700 h 1277937"/>
                    <a:gd name="connsiteX187" fmla="*/ 804862 w 1870075"/>
                    <a:gd name="connsiteY187" fmla="*/ 379412 h 1277937"/>
                    <a:gd name="connsiteX188" fmla="*/ 806450 w 1870075"/>
                    <a:gd name="connsiteY188" fmla="*/ 374650 h 1277937"/>
                    <a:gd name="connsiteX189" fmla="*/ 808037 w 1870075"/>
                    <a:gd name="connsiteY189" fmla="*/ 368300 h 1277937"/>
                    <a:gd name="connsiteX190" fmla="*/ 809625 w 1870075"/>
                    <a:gd name="connsiteY190" fmla="*/ 363537 h 1277937"/>
                    <a:gd name="connsiteX191" fmla="*/ 811212 w 1870075"/>
                    <a:gd name="connsiteY191" fmla="*/ 355600 h 1277937"/>
                    <a:gd name="connsiteX192" fmla="*/ 814387 w 1870075"/>
                    <a:gd name="connsiteY192" fmla="*/ 349250 h 1277937"/>
                    <a:gd name="connsiteX193" fmla="*/ 815975 w 1870075"/>
                    <a:gd name="connsiteY193" fmla="*/ 341312 h 1277937"/>
                    <a:gd name="connsiteX194" fmla="*/ 817562 w 1870075"/>
                    <a:gd name="connsiteY194" fmla="*/ 336550 h 1277937"/>
                    <a:gd name="connsiteX195" fmla="*/ 822325 w 1870075"/>
                    <a:gd name="connsiteY195" fmla="*/ 319087 h 1277937"/>
                    <a:gd name="connsiteX196" fmla="*/ 823912 w 1870075"/>
                    <a:gd name="connsiteY196" fmla="*/ 314325 h 1277937"/>
                    <a:gd name="connsiteX197" fmla="*/ 831850 w 1870075"/>
                    <a:gd name="connsiteY197" fmla="*/ 303212 h 1277937"/>
                    <a:gd name="connsiteX198" fmla="*/ 833437 w 1870075"/>
                    <a:gd name="connsiteY198" fmla="*/ 296862 h 1277937"/>
                    <a:gd name="connsiteX199" fmla="*/ 833437 w 1870075"/>
                    <a:gd name="connsiteY199" fmla="*/ 292100 h 1277937"/>
                    <a:gd name="connsiteX200" fmla="*/ 835025 w 1870075"/>
                    <a:gd name="connsiteY200" fmla="*/ 285750 h 1277937"/>
                    <a:gd name="connsiteX201" fmla="*/ 839787 w 1870075"/>
                    <a:gd name="connsiteY201" fmla="*/ 280987 h 1277937"/>
                    <a:gd name="connsiteX202" fmla="*/ 844550 w 1870075"/>
                    <a:gd name="connsiteY202" fmla="*/ 274637 h 1277937"/>
                    <a:gd name="connsiteX203" fmla="*/ 846137 w 1870075"/>
                    <a:gd name="connsiteY203" fmla="*/ 269875 h 1277937"/>
                    <a:gd name="connsiteX204" fmla="*/ 847725 w 1870075"/>
                    <a:gd name="connsiteY204" fmla="*/ 263525 h 1277937"/>
                    <a:gd name="connsiteX205" fmla="*/ 855662 w 1870075"/>
                    <a:gd name="connsiteY205" fmla="*/ 254000 h 1277937"/>
                    <a:gd name="connsiteX206" fmla="*/ 857250 w 1870075"/>
                    <a:gd name="connsiteY206" fmla="*/ 249237 h 1277937"/>
                    <a:gd name="connsiteX207" fmla="*/ 866775 w 1870075"/>
                    <a:gd name="connsiteY207" fmla="*/ 239712 h 1277937"/>
                    <a:gd name="connsiteX208" fmla="*/ 869950 w 1870075"/>
                    <a:gd name="connsiteY208" fmla="*/ 230187 h 1277937"/>
                    <a:gd name="connsiteX209" fmla="*/ 873125 w 1870075"/>
                    <a:gd name="connsiteY209" fmla="*/ 219075 h 1277937"/>
                    <a:gd name="connsiteX210" fmla="*/ 879475 w 1870075"/>
                    <a:gd name="connsiteY210" fmla="*/ 209550 h 1277937"/>
                    <a:gd name="connsiteX211" fmla="*/ 881062 w 1870075"/>
                    <a:gd name="connsiteY211" fmla="*/ 204787 h 1277937"/>
                    <a:gd name="connsiteX212" fmla="*/ 884237 w 1870075"/>
                    <a:gd name="connsiteY212" fmla="*/ 193675 h 1277937"/>
                    <a:gd name="connsiteX213" fmla="*/ 887412 w 1870075"/>
                    <a:gd name="connsiteY213" fmla="*/ 188912 h 1277937"/>
                    <a:gd name="connsiteX214" fmla="*/ 889000 w 1870075"/>
                    <a:gd name="connsiteY214" fmla="*/ 184150 h 1277937"/>
                    <a:gd name="connsiteX215" fmla="*/ 895350 w 1870075"/>
                    <a:gd name="connsiteY215" fmla="*/ 174625 h 1277937"/>
                    <a:gd name="connsiteX216" fmla="*/ 900112 w 1870075"/>
                    <a:gd name="connsiteY216" fmla="*/ 165100 h 1277937"/>
                    <a:gd name="connsiteX217" fmla="*/ 903287 w 1870075"/>
                    <a:gd name="connsiteY217" fmla="*/ 158750 h 1277937"/>
                    <a:gd name="connsiteX218" fmla="*/ 908050 w 1870075"/>
                    <a:gd name="connsiteY218" fmla="*/ 155575 h 1277937"/>
                    <a:gd name="connsiteX219" fmla="*/ 919162 w 1870075"/>
                    <a:gd name="connsiteY219" fmla="*/ 142875 h 1277937"/>
                    <a:gd name="connsiteX220" fmla="*/ 927100 w 1870075"/>
                    <a:gd name="connsiteY220" fmla="*/ 131762 h 1277937"/>
                    <a:gd name="connsiteX221" fmla="*/ 931862 w 1870075"/>
                    <a:gd name="connsiteY221" fmla="*/ 130175 h 1277937"/>
                    <a:gd name="connsiteX222" fmla="*/ 947737 w 1870075"/>
                    <a:gd name="connsiteY222" fmla="*/ 119062 h 1277937"/>
                    <a:gd name="connsiteX223" fmla="*/ 958850 w 1870075"/>
                    <a:gd name="connsiteY223" fmla="*/ 111125 h 1277937"/>
                    <a:gd name="connsiteX224" fmla="*/ 962025 w 1870075"/>
                    <a:gd name="connsiteY224" fmla="*/ 106362 h 1277937"/>
                    <a:gd name="connsiteX225" fmla="*/ 976312 w 1870075"/>
                    <a:gd name="connsiteY225" fmla="*/ 100012 h 1277937"/>
                    <a:gd name="connsiteX226" fmla="*/ 981075 w 1870075"/>
                    <a:gd name="connsiteY226" fmla="*/ 98425 h 1277937"/>
                    <a:gd name="connsiteX227" fmla="*/ 1004887 w 1870075"/>
                    <a:gd name="connsiteY227" fmla="*/ 100012 h 1277937"/>
                    <a:gd name="connsiteX228" fmla="*/ 1017587 w 1870075"/>
                    <a:gd name="connsiteY228" fmla="*/ 107950 h 1277937"/>
                    <a:gd name="connsiteX229" fmla="*/ 1020762 w 1870075"/>
                    <a:gd name="connsiteY229" fmla="*/ 112712 h 1277937"/>
                    <a:gd name="connsiteX230" fmla="*/ 1025525 w 1870075"/>
                    <a:gd name="connsiteY230" fmla="*/ 114300 h 1277937"/>
                    <a:gd name="connsiteX231" fmla="*/ 1030287 w 1870075"/>
                    <a:gd name="connsiteY231" fmla="*/ 117475 h 1277937"/>
                    <a:gd name="connsiteX232" fmla="*/ 1033462 w 1870075"/>
                    <a:gd name="connsiteY232" fmla="*/ 122237 h 1277937"/>
                    <a:gd name="connsiteX233" fmla="*/ 1038225 w 1870075"/>
                    <a:gd name="connsiteY233" fmla="*/ 123825 h 1277937"/>
                    <a:gd name="connsiteX234" fmla="*/ 1039812 w 1870075"/>
                    <a:gd name="connsiteY234" fmla="*/ 128587 h 1277937"/>
                    <a:gd name="connsiteX235" fmla="*/ 1049337 w 1870075"/>
                    <a:gd name="connsiteY235" fmla="*/ 138112 h 1277937"/>
                    <a:gd name="connsiteX236" fmla="*/ 1052512 w 1870075"/>
                    <a:gd name="connsiteY236" fmla="*/ 142875 h 1277937"/>
                    <a:gd name="connsiteX237" fmla="*/ 1054100 w 1870075"/>
                    <a:gd name="connsiteY237" fmla="*/ 147637 h 1277937"/>
                    <a:gd name="connsiteX238" fmla="*/ 1058862 w 1870075"/>
                    <a:gd name="connsiteY238" fmla="*/ 150812 h 1277937"/>
                    <a:gd name="connsiteX239" fmla="*/ 1063625 w 1870075"/>
                    <a:gd name="connsiteY239" fmla="*/ 168275 h 1277937"/>
                    <a:gd name="connsiteX240" fmla="*/ 1065212 w 1870075"/>
                    <a:gd name="connsiteY240" fmla="*/ 173037 h 1277937"/>
                    <a:gd name="connsiteX241" fmla="*/ 1068387 w 1870075"/>
                    <a:gd name="connsiteY241" fmla="*/ 177800 h 1277937"/>
                    <a:gd name="connsiteX242" fmla="*/ 1071562 w 1870075"/>
                    <a:gd name="connsiteY242" fmla="*/ 187325 h 1277937"/>
                    <a:gd name="connsiteX243" fmla="*/ 1073150 w 1870075"/>
                    <a:gd name="connsiteY243" fmla="*/ 192087 h 1277937"/>
                    <a:gd name="connsiteX244" fmla="*/ 1076325 w 1870075"/>
                    <a:gd name="connsiteY244" fmla="*/ 196850 h 1277937"/>
                    <a:gd name="connsiteX245" fmla="*/ 1077912 w 1870075"/>
                    <a:gd name="connsiteY245" fmla="*/ 201612 h 1277937"/>
                    <a:gd name="connsiteX246" fmla="*/ 1081087 w 1870075"/>
                    <a:gd name="connsiteY246" fmla="*/ 206375 h 1277937"/>
                    <a:gd name="connsiteX247" fmla="*/ 1082675 w 1870075"/>
                    <a:gd name="connsiteY247" fmla="*/ 212725 h 1277937"/>
                    <a:gd name="connsiteX248" fmla="*/ 1084262 w 1870075"/>
                    <a:gd name="connsiteY248" fmla="*/ 217487 h 1277937"/>
                    <a:gd name="connsiteX249" fmla="*/ 1090612 w 1870075"/>
                    <a:gd name="connsiteY249" fmla="*/ 242887 h 1277937"/>
                    <a:gd name="connsiteX250" fmla="*/ 1092200 w 1870075"/>
                    <a:gd name="connsiteY250" fmla="*/ 249237 h 1277937"/>
                    <a:gd name="connsiteX251" fmla="*/ 1093787 w 1870075"/>
                    <a:gd name="connsiteY251" fmla="*/ 257175 h 1277937"/>
                    <a:gd name="connsiteX252" fmla="*/ 1095375 w 1870075"/>
                    <a:gd name="connsiteY252" fmla="*/ 261937 h 1277937"/>
                    <a:gd name="connsiteX253" fmla="*/ 1096962 w 1870075"/>
                    <a:gd name="connsiteY253" fmla="*/ 268287 h 1277937"/>
                    <a:gd name="connsiteX254" fmla="*/ 1104900 w 1870075"/>
                    <a:gd name="connsiteY254" fmla="*/ 290512 h 1277937"/>
                    <a:gd name="connsiteX255" fmla="*/ 1106487 w 1870075"/>
                    <a:gd name="connsiteY255" fmla="*/ 296862 h 1277937"/>
                    <a:gd name="connsiteX256" fmla="*/ 1108075 w 1870075"/>
                    <a:gd name="connsiteY256" fmla="*/ 301625 h 1277937"/>
                    <a:gd name="connsiteX257" fmla="*/ 1112837 w 1870075"/>
                    <a:gd name="connsiteY257" fmla="*/ 319087 h 1277937"/>
                    <a:gd name="connsiteX258" fmla="*/ 1116012 w 1870075"/>
                    <a:gd name="connsiteY258" fmla="*/ 323850 h 1277937"/>
                    <a:gd name="connsiteX259" fmla="*/ 1117600 w 1870075"/>
                    <a:gd name="connsiteY259" fmla="*/ 330200 h 1277937"/>
                    <a:gd name="connsiteX260" fmla="*/ 1120775 w 1870075"/>
                    <a:gd name="connsiteY260" fmla="*/ 339725 h 1277937"/>
                    <a:gd name="connsiteX261" fmla="*/ 1123950 w 1870075"/>
                    <a:gd name="connsiteY261" fmla="*/ 352425 h 1277937"/>
                    <a:gd name="connsiteX262" fmla="*/ 1125537 w 1870075"/>
                    <a:gd name="connsiteY262" fmla="*/ 363537 h 1277937"/>
                    <a:gd name="connsiteX263" fmla="*/ 1128712 w 1870075"/>
                    <a:gd name="connsiteY263" fmla="*/ 374650 h 1277937"/>
                    <a:gd name="connsiteX264" fmla="*/ 1125537 w 1870075"/>
                    <a:gd name="connsiteY264" fmla="*/ 384175 h 1277937"/>
                    <a:gd name="connsiteX265" fmla="*/ 1127523 w 1870075"/>
                    <a:gd name="connsiteY265" fmla="*/ 383778 h 1277937"/>
                    <a:gd name="connsiteX266" fmla="*/ 1127124 w 1870075"/>
                    <a:gd name="connsiteY266" fmla="*/ 407987 h 1277937"/>
                    <a:gd name="connsiteX267" fmla="*/ 1129506 w 1870075"/>
                    <a:gd name="connsiteY267" fmla="*/ 411560 h 1277937"/>
                    <a:gd name="connsiteX268" fmla="*/ 1136650 w 1870075"/>
                    <a:gd name="connsiteY268" fmla="*/ 412750 h 1277937"/>
                    <a:gd name="connsiteX269" fmla="*/ 1135062 w 1870075"/>
                    <a:gd name="connsiteY269" fmla="*/ 427037 h 1277937"/>
                    <a:gd name="connsiteX270" fmla="*/ 1146175 w 1870075"/>
                    <a:gd name="connsiteY270" fmla="*/ 428624 h 1277937"/>
                    <a:gd name="connsiteX271" fmla="*/ 1141015 w 1870075"/>
                    <a:gd name="connsiteY271" fmla="*/ 448865 h 1277937"/>
                    <a:gd name="connsiteX272" fmla="*/ 1146174 w 1870075"/>
                    <a:gd name="connsiteY272" fmla="*/ 458391 h 1277937"/>
                    <a:gd name="connsiteX273" fmla="*/ 1146175 w 1870075"/>
                    <a:gd name="connsiteY273" fmla="*/ 471487 h 1277937"/>
                    <a:gd name="connsiteX274" fmla="*/ 1147762 w 1870075"/>
                    <a:gd name="connsiteY274" fmla="*/ 476250 h 1277937"/>
                    <a:gd name="connsiteX275" fmla="*/ 1149350 w 1870075"/>
                    <a:gd name="connsiteY275" fmla="*/ 481012 h 1277937"/>
                    <a:gd name="connsiteX276" fmla="*/ 1150937 w 1870075"/>
                    <a:gd name="connsiteY276" fmla="*/ 487362 h 1277937"/>
                    <a:gd name="connsiteX277" fmla="*/ 1154112 w 1870075"/>
                    <a:gd name="connsiteY277" fmla="*/ 492125 h 1277937"/>
                    <a:gd name="connsiteX278" fmla="*/ 1157287 w 1870075"/>
                    <a:gd name="connsiteY278" fmla="*/ 501650 h 1277937"/>
                    <a:gd name="connsiteX279" fmla="*/ 1162050 w 1870075"/>
                    <a:gd name="connsiteY279" fmla="*/ 517525 h 1277937"/>
                    <a:gd name="connsiteX280" fmla="*/ 1165225 w 1870075"/>
                    <a:gd name="connsiteY280" fmla="*/ 531812 h 1277937"/>
                    <a:gd name="connsiteX281" fmla="*/ 1162447 w 1870075"/>
                    <a:gd name="connsiteY281" fmla="*/ 546100 h 1277937"/>
                    <a:gd name="connsiteX282" fmla="*/ 1171575 w 1870075"/>
                    <a:gd name="connsiteY282" fmla="*/ 571500 h 1277937"/>
                    <a:gd name="connsiteX283" fmla="*/ 1173162 w 1870075"/>
                    <a:gd name="connsiteY283" fmla="*/ 576262 h 1277937"/>
                    <a:gd name="connsiteX284" fmla="*/ 1176337 w 1870075"/>
                    <a:gd name="connsiteY284" fmla="*/ 592137 h 1277937"/>
                    <a:gd name="connsiteX285" fmla="*/ 1177925 w 1870075"/>
                    <a:gd name="connsiteY285" fmla="*/ 596900 h 1277937"/>
                    <a:gd name="connsiteX286" fmla="*/ 1181100 w 1870075"/>
                    <a:gd name="connsiteY286" fmla="*/ 601662 h 1277937"/>
                    <a:gd name="connsiteX287" fmla="*/ 1182687 w 1870075"/>
                    <a:gd name="connsiteY287" fmla="*/ 608012 h 1277937"/>
                    <a:gd name="connsiteX288" fmla="*/ 1185862 w 1870075"/>
                    <a:gd name="connsiteY288" fmla="*/ 619125 h 1277937"/>
                    <a:gd name="connsiteX289" fmla="*/ 1189037 w 1870075"/>
                    <a:gd name="connsiteY289" fmla="*/ 635000 h 1277937"/>
                    <a:gd name="connsiteX290" fmla="*/ 1190625 w 1870075"/>
                    <a:gd name="connsiteY290" fmla="*/ 639762 h 1277937"/>
                    <a:gd name="connsiteX291" fmla="*/ 1193800 w 1870075"/>
                    <a:gd name="connsiteY291" fmla="*/ 644525 h 1277937"/>
                    <a:gd name="connsiteX292" fmla="*/ 1198562 w 1870075"/>
                    <a:gd name="connsiteY292" fmla="*/ 660400 h 1277937"/>
                    <a:gd name="connsiteX293" fmla="*/ 1200150 w 1870075"/>
                    <a:gd name="connsiteY293" fmla="*/ 666750 h 1277937"/>
                    <a:gd name="connsiteX294" fmla="*/ 1203325 w 1870075"/>
                    <a:gd name="connsiteY294" fmla="*/ 676275 h 1277937"/>
                    <a:gd name="connsiteX295" fmla="*/ 1206500 w 1870075"/>
                    <a:gd name="connsiteY295" fmla="*/ 685800 h 1277937"/>
                    <a:gd name="connsiteX296" fmla="*/ 1211262 w 1870075"/>
                    <a:gd name="connsiteY296" fmla="*/ 703262 h 1277937"/>
                    <a:gd name="connsiteX297" fmla="*/ 1214437 w 1870075"/>
                    <a:gd name="connsiteY297" fmla="*/ 725487 h 1277937"/>
                    <a:gd name="connsiteX298" fmla="*/ 1216025 w 1870075"/>
                    <a:gd name="connsiteY298" fmla="*/ 730250 h 1277937"/>
                    <a:gd name="connsiteX299" fmla="*/ 1217612 w 1870075"/>
                    <a:gd name="connsiteY299" fmla="*/ 736600 h 1277937"/>
                    <a:gd name="connsiteX300" fmla="*/ 1220787 w 1870075"/>
                    <a:gd name="connsiteY300" fmla="*/ 742950 h 1277937"/>
                    <a:gd name="connsiteX301" fmla="*/ 1223962 w 1870075"/>
                    <a:gd name="connsiteY301" fmla="*/ 754062 h 1277937"/>
                    <a:gd name="connsiteX302" fmla="*/ 1228725 w 1870075"/>
                    <a:gd name="connsiteY302" fmla="*/ 766762 h 1277937"/>
                    <a:gd name="connsiteX303" fmla="*/ 1235075 w 1870075"/>
                    <a:gd name="connsiteY303" fmla="*/ 784225 h 1277937"/>
                    <a:gd name="connsiteX304" fmla="*/ 1236662 w 1870075"/>
                    <a:gd name="connsiteY304" fmla="*/ 790575 h 1277937"/>
                    <a:gd name="connsiteX305" fmla="*/ 1241425 w 1870075"/>
                    <a:gd name="connsiteY305" fmla="*/ 809625 h 1277937"/>
                    <a:gd name="connsiteX306" fmla="*/ 1243012 w 1870075"/>
                    <a:gd name="connsiteY306" fmla="*/ 833437 h 1277937"/>
                    <a:gd name="connsiteX307" fmla="*/ 1246187 w 1870075"/>
                    <a:gd name="connsiteY307" fmla="*/ 838200 h 1277937"/>
                    <a:gd name="connsiteX308" fmla="*/ 1247775 w 1870075"/>
                    <a:gd name="connsiteY308" fmla="*/ 842962 h 1277937"/>
                    <a:gd name="connsiteX309" fmla="*/ 1250950 w 1870075"/>
                    <a:gd name="connsiteY309" fmla="*/ 862012 h 1277937"/>
                    <a:gd name="connsiteX310" fmla="*/ 1253728 w 1870075"/>
                    <a:gd name="connsiteY310" fmla="*/ 889000 h 1277937"/>
                    <a:gd name="connsiteX311" fmla="*/ 1258491 w 1870075"/>
                    <a:gd name="connsiteY311" fmla="*/ 890190 h 1277937"/>
                    <a:gd name="connsiteX312" fmla="*/ 1268412 w 1870075"/>
                    <a:gd name="connsiteY312" fmla="*/ 914400 h 1277937"/>
                    <a:gd name="connsiteX313" fmla="*/ 1266825 w 1870075"/>
                    <a:gd name="connsiteY313" fmla="*/ 942975 h 1277937"/>
                    <a:gd name="connsiteX314" fmla="*/ 1273174 w 1870075"/>
                    <a:gd name="connsiteY314" fmla="*/ 939800 h 1277937"/>
                    <a:gd name="connsiteX315" fmla="*/ 1273175 w 1870075"/>
                    <a:gd name="connsiteY315" fmla="*/ 955675 h 1277937"/>
                    <a:gd name="connsiteX316" fmla="*/ 1277937 w 1870075"/>
                    <a:gd name="connsiteY316" fmla="*/ 968375 h 1277937"/>
                    <a:gd name="connsiteX317" fmla="*/ 1279525 w 1870075"/>
                    <a:gd name="connsiteY317" fmla="*/ 973137 h 1277937"/>
                    <a:gd name="connsiteX318" fmla="*/ 1285875 w 1870075"/>
                    <a:gd name="connsiteY318" fmla="*/ 982662 h 1277937"/>
                    <a:gd name="connsiteX319" fmla="*/ 1289050 w 1870075"/>
                    <a:gd name="connsiteY319" fmla="*/ 987425 h 1277937"/>
                    <a:gd name="connsiteX320" fmla="*/ 1292225 w 1870075"/>
                    <a:gd name="connsiteY320" fmla="*/ 992187 h 1277937"/>
                    <a:gd name="connsiteX321" fmla="*/ 1298575 w 1870075"/>
                    <a:gd name="connsiteY321" fmla="*/ 1003300 h 1277937"/>
                    <a:gd name="connsiteX322" fmla="*/ 1304925 w 1870075"/>
                    <a:gd name="connsiteY322" fmla="*/ 1022350 h 1277937"/>
                    <a:gd name="connsiteX323" fmla="*/ 1306512 w 1870075"/>
                    <a:gd name="connsiteY323" fmla="*/ 1027112 h 1277937"/>
                    <a:gd name="connsiteX324" fmla="*/ 1314450 w 1870075"/>
                    <a:gd name="connsiteY324" fmla="*/ 1038225 h 1277937"/>
                    <a:gd name="connsiteX325" fmla="*/ 1316037 w 1870075"/>
                    <a:gd name="connsiteY325" fmla="*/ 1042987 h 1277937"/>
                    <a:gd name="connsiteX326" fmla="*/ 1319212 w 1870075"/>
                    <a:gd name="connsiteY326" fmla="*/ 1047750 h 1277937"/>
                    <a:gd name="connsiteX327" fmla="*/ 1322387 w 1870075"/>
                    <a:gd name="connsiteY327" fmla="*/ 1060450 h 1277937"/>
                    <a:gd name="connsiteX328" fmla="*/ 1333500 w 1870075"/>
                    <a:gd name="connsiteY328" fmla="*/ 1084262 h 1277937"/>
                    <a:gd name="connsiteX329" fmla="*/ 1335087 w 1870075"/>
                    <a:gd name="connsiteY329" fmla="*/ 1090612 h 1277937"/>
                    <a:gd name="connsiteX330" fmla="*/ 1341437 w 1870075"/>
                    <a:gd name="connsiteY330" fmla="*/ 1100137 h 1277937"/>
                    <a:gd name="connsiteX331" fmla="*/ 1347787 w 1870075"/>
                    <a:gd name="connsiteY331" fmla="*/ 1117600 h 1277937"/>
                    <a:gd name="connsiteX332" fmla="*/ 1352550 w 1870075"/>
                    <a:gd name="connsiteY332" fmla="*/ 1120775 h 1277937"/>
                    <a:gd name="connsiteX333" fmla="*/ 1355725 w 1870075"/>
                    <a:gd name="connsiteY333" fmla="*/ 1125537 h 1277937"/>
                    <a:gd name="connsiteX334" fmla="*/ 1357312 w 1870075"/>
                    <a:gd name="connsiteY334" fmla="*/ 1130300 h 1277937"/>
                    <a:gd name="connsiteX335" fmla="*/ 1370012 w 1870075"/>
                    <a:gd name="connsiteY335" fmla="*/ 1147762 h 1277937"/>
                    <a:gd name="connsiteX336" fmla="*/ 1374775 w 1870075"/>
                    <a:gd name="connsiteY336" fmla="*/ 1150937 h 1277937"/>
                    <a:gd name="connsiteX337" fmla="*/ 1379537 w 1870075"/>
                    <a:gd name="connsiteY337" fmla="*/ 1157287 h 1277937"/>
                    <a:gd name="connsiteX338" fmla="*/ 1382712 w 1870075"/>
                    <a:gd name="connsiteY338" fmla="*/ 1162050 h 1277937"/>
                    <a:gd name="connsiteX339" fmla="*/ 1392237 w 1870075"/>
                    <a:gd name="connsiteY339" fmla="*/ 1169987 h 1277937"/>
                    <a:gd name="connsiteX340" fmla="*/ 1400175 w 1870075"/>
                    <a:gd name="connsiteY340" fmla="*/ 1176337 h 1277937"/>
                    <a:gd name="connsiteX341" fmla="*/ 1414462 w 1870075"/>
                    <a:gd name="connsiteY341" fmla="*/ 1189037 h 1277937"/>
                    <a:gd name="connsiteX342" fmla="*/ 1417637 w 1870075"/>
                    <a:gd name="connsiteY342" fmla="*/ 1193800 h 1277937"/>
                    <a:gd name="connsiteX343" fmla="*/ 1420812 w 1870075"/>
                    <a:gd name="connsiteY343" fmla="*/ 1200150 h 1277937"/>
                    <a:gd name="connsiteX344" fmla="*/ 1425575 w 1870075"/>
                    <a:gd name="connsiteY344" fmla="*/ 1201737 h 1277937"/>
                    <a:gd name="connsiteX345" fmla="*/ 1431925 w 1870075"/>
                    <a:gd name="connsiteY345" fmla="*/ 1214437 h 1277937"/>
                    <a:gd name="connsiteX346" fmla="*/ 1455737 w 1870075"/>
                    <a:gd name="connsiteY346" fmla="*/ 1228725 h 1277937"/>
                    <a:gd name="connsiteX347" fmla="*/ 1471612 w 1870075"/>
                    <a:gd name="connsiteY347" fmla="*/ 1233487 h 1277937"/>
                    <a:gd name="connsiteX348" fmla="*/ 1477962 w 1870075"/>
                    <a:gd name="connsiteY348" fmla="*/ 1236662 h 1277937"/>
                    <a:gd name="connsiteX349" fmla="*/ 1482725 w 1870075"/>
                    <a:gd name="connsiteY349" fmla="*/ 1239837 h 1277937"/>
                    <a:gd name="connsiteX350" fmla="*/ 1489075 w 1870075"/>
                    <a:gd name="connsiteY350" fmla="*/ 1241425 h 1277937"/>
                    <a:gd name="connsiteX351" fmla="*/ 1498600 w 1870075"/>
                    <a:gd name="connsiteY351" fmla="*/ 1244600 h 1277937"/>
                    <a:gd name="connsiteX352" fmla="*/ 1519237 w 1870075"/>
                    <a:gd name="connsiteY352" fmla="*/ 1249362 h 1277937"/>
                    <a:gd name="connsiteX353" fmla="*/ 1533525 w 1870075"/>
                    <a:gd name="connsiteY353" fmla="*/ 1254125 h 1277937"/>
                    <a:gd name="connsiteX354" fmla="*/ 1538287 w 1870075"/>
                    <a:gd name="connsiteY354" fmla="*/ 1255712 h 1277937"/>
                    <a:gd name="connsiteX355" fmla="*/ 1562100 w 1870075"/>
                    <a:gd name="connsiteY355" fmla="*/ 1258887 h 1277937"/>
                    <a:gd name="connsiteX356" fmla="*/ 1566862 w 1870075"/>
                    <a:gd name="connsiteY356" fmla="*/ 1260475 h 1277937"/>
                    <a:gd name="connsiteX357" fmla="*/ 1604962 w 1870075"/>
                    <a:gd name="connsiteY357" fmla="*/ 1260475 h 1277937"/>
                    <a:gd name="connsiteX358" fmla="*/ 1617662 w 1870075"/>
                    <a:gd name="connsiteY358" fmla="*/ 1269603 h 1277937"/>
                    <a:gd name="connsiteX359" fmla="*/ 1618853 w 1870075"/>
                    <a:gd name="connsiteY359" fmla="*/ 1262856 h 1277937"/>
                    <a:gd name="connsiteX360" fmla="*/ 1634330 w 1870075"/>
                    <a:gd name="connsiteY360" fmla="*/ 1270397 h 1277937"/>
                    <a:gd name="connsiteX361" fmla="*/ 1651000 w 1870075"/>
                    <a:gd name="connsiteY361" fmla="*/ 1262062 h 1277937"/>
                    <a:gd name="connsiteX362" fmla="*/ 1655762 w 1870075"/>
                    <a:gd name="connsiteY362" fmla="*/ 1263650 h 1277937"/>
                    <a:gd name="connsiteX363" fmla="*/ 1670050 w 1870075"/>
                    <a:gd name="connsiteY363" fmla="*/ 1266825 h 1277937"/>
                    <a:gd name="connsiteX364" fmla="*/ 1682750 w 1870075"/>
                    <a:gd name="connsiteY364" fmla="*/ 1270000 h 1277937"/>
                    <a:gd name="connsiteX365" fmla="*/ 1689100 w 1870075"/>
                    <a:gd name="connsiteY365" fmla="*/ 1271587 h 1277937"/>
                    <a:gd name="connsiteX366" fmla="*/ 1693862 w 1870075"/>
                    <a:gd name="connsiteY366" fmla="*/ 1273175 h 1277937"/>
                    <a:gd name="connsiteX367" fmla="*/ 1706562 w 1870075"/>
                    <a:gd name="connsiteY367" fmla="*/ 1274762 h 1277937"/>
                    <a:gd name="connsiteX368" fmla="*/ 1711325 w 1870075"/>
                    <a:gd name="connsiteY368" fmla="*/ 1276350 h 1277937"/>
                    <a:gd name="connsiteX369" fmla="*/ 1730375 w 1870075"/>
                    <a:gd name="connsiteY369" fmla="*/ 1273572 h 1277937"/>
                    <a:gd name="connsiteX370" fmla="*/ 1749425 w 1870075"/>
                    <a:gd name="connsiteY370" fmla="*/ 1277937 h 1277937"/>
                    <a:gd name="connsiteX371" fmla="*/ 1755775 w 1870075"/>
                    <a:gd name="connsiteY371" fmla="*/ 1276350 h 1277937"/>
                    <a:gd name="connsiteX372" fmla="*/ 1779587 w 1870075"/>
                    <a:gd name="connsiteY372" fmla="*/ 1273175 h 1277937"/>
                    <a:gd name="connsiteX373" fmla="*/ 1789112 w 1870075"/>
                    <a:gd name="connsiteY373" fmla="*/ 1270000 h 1277937"/>
                    <a:gd name="connsiteX374" fmla="*/ 1795462 w 1870075"/>
                    <a:gd name="connsiteY374" fmla="*/ 1268412 h 1277937"/>
                    <a:gd name="connsiteX375" fmla="*/ 1808162 w 1870075"/>
                    <a:gd name="connsiteY375" fmla="*/ 1263650 h 1277937"/>
                    <a:gd name="connsiteX376" fmla="*/ 1870075 w 1870075"/>
                    <a:gd name="connsiteY376" fmla="*/ 1260475 h 1277937"/>
                    <a:gd name="connsiteX377" fmla="*/ 1868487 w 1870075"/>
                    <a:gd name="connsiteY377" fmla="*/ 1250950 h 1277937"/>
                    <a:gd name="connsiteX378" fmla="*/ 1866900 w 1870075"/>
                    <a:gd name="connsiteY378" fmla="*/ 1246187 h 1277937"/>
                    <a:gd name="connsiteX0" fmla="*/ 0 w 1870075"/>
                    <a:gd name="connsiteY0" fmla="*/ 0 h 1277937"/>
                    <a:gd name="connsiteX1" fmla="*/ 4762 w 1870075"/>
                    <a:gd name="connsiteY1" fmla="*/ 12700 h 1277937"/>
                    <a:gd name="connsiteX2" fmla="*/ 6350 w 1870075"/>
                    <a:gd name="connsiteY2" fmla="*/ 22225 h 1277937"/>
                    <a:gd name="connsiteX3" fmla="*/ 7937 w 1870075"/>
                    <a:gd name="connsiteY3" fmla="*/ 49212 h 1277937"/>
                    <a:gd name="connsiteX4" fmla="*/ 11112 w 1870075"/>
                    <a:gd name="connsiteY4" fmla="*/ 96837 h 1277937"/>
                    <a:gd name="connsiteX5" fmla="*/ 12700 w 1870075"/>
                    <a:gd name="connsiteY5" fmla="*/ 165100 h 1277937"/>
                    <a:gd name="connsiteX6" fmla="*/ 14287 w 1870075"/>
                    <a:gd name="connsiteY6" fmla="*/ 223837 h 1277937"/>
                    <a:gd name="connsiteX7" fmla="*/ 17462 w 1870075"/>
                    <a:gd name="connsiteY7" fmla="*/ 236537 h 1277937"/>
                    <a:gd name="connsiteX8" fmla="*/ 20637 w 1870075"/>
                    <a:gd name="connsiteY8" fmla="*/ 280987 h 1277937"/>
                    <a:gd name="connsiteX9" fmla="*/ 22225 w 1870075"/>
                    <a:gd name="connsiteY9" fmla="*/ 409575 h 1277937"/>
                    <a:gd name="connsiteX10" fmla="*/ 25400 w 1870075"/>
                    <a:gd name="connsiteY10" fmla="*/ 460375 h 1277937"/>
                    <a:gd name="connsiteX11" fmla="*/ 26987 w 1870075"/>
                    <a:gd name="connsiteY11" fmla="*/ 517525 h 1277937"/>
                    <a:gd name="connsiteX12" fmla="*/ 31750 w 1870075"/>
                    <a:gd name="connsiteY12" fmla="*/ 520700 h 1277937"/>
                    <a:gd name="connsiteX13" fmla="*/ 33337 w 1870075"/>
                    <a:gd name="connsiteY13" fmla="*/ 525462 h 1277937"/>
                    <a:gd name="connsiteX14" fmla="*/ 34925 w 1870075"/>
                    <a:gd name="connsiteY14" fmla="*/ 536575 h 1277937"/>
                    <a:gd name="connsiteX15" fmla="*/ 36512 w 1870075"/>
                    <a:gd name="connsiteY15" fmla="*/ 555625 h 1277937"/>
                    <a:gd name="connsiteX16" fmla="*/ 38100 w 1870075"/>
                    <a:gd name="connsiteY16" fmla="*/ 563562 h 1277937"/>
                    <a:gd name="connsiteX17" fmla="*/ 39687 w 1870075"/>
                    <a:gd name="connsiteY17" fmla="*/ 574675 h 1277937"/>
                    <a:gd name="connsiteX18" fmla="*/ 42862 w 1870075"/>
                    <a:gd name="connsiteY18" fmla="*/ 582612 h 1277937"/>
                    <a:gd name="connsiteX19" fmla="*/ 44450 w 1870075"/>
                    <a:gd name="connsiteY19" fmla="*/ 595312 h 1277937"/>
                    <a:gd name="connsiteX20" fmla="*/ 46037 w 1870075"/>
                    <a:gd name="connsiteY20" fmla="*/ 603250 h 1277937"/>
                    <a:gd name="connsiteX21" fmla="*/ 47625 w 1870075"/>
                    <a:gd name="connsiteY21" fmla="*/ 612775 h 1277937"/>
                    <a:gd name="connsiteX22" fmla="*/ 49212 w 1870075"/>
                    <a:gd name="connsiteY22" fmla="*/ 661987 h 1277937"/>
                    <a:gd name="connsiteX23" fmla="*/ 50800 w 1870075"/>
                    <a:gd name="connsiteY23" fmla="*/ 673100 h 1277937"/>
                    <a:gd name="connsiteX24" fmla="*/ 55562 w 1870075"/>
                    <a:gd name="connsiteY24" fmla="*/ 703262 h 1277937"/>
                    <a:gd name="connsiteX25" fmla="*/ 57150 w 1870075"/>
                    <a:gd name="connsiteY25" fmla="*/ 733425 h 1277937"/>
                    <a:gd name="connsiteX26" fmla="*/ 61912 w 1870075"/>
                    <a:gd name="connsiteY26" fmla="*/ 771525 h 1277937"/>
                    <a:gd name="connsiteX27" fmla="*/ 65087 w 1870075"/>
                    <a:gd name="connsiteY27" fmla="*/ 784225 h 1277937"/>
                    <a:gd name="connsiteX28" fmla="*/ 66675 w 1870075"/>
                    <a:gd name="connsiteY28" fmla="*/ 790575 h 1277937"/>
                    <a:gd name="connsiteX29" fmla="*/ 69850 w 1870075"/>
                    <a:gd name="connsiteY29" fmla="*/ 795337 h 1277937"/>
                    <a:gd name="connsiteX30" fmla="*/ 73025 w 1870075"/>
                    <a:gd name="connsiteY30" fmla="*/ 804862 h 1277937"/>
                    <a:gd name="connsiteX31" fmla="*/ 77787 w 1870075"/>
                    <a:gd name="connsiteY31" fmla="*/ 815975 h 1277937"/>
                    <a:gd name="connsiteX32" fmla="*/ 82550 w 1870075"/>
                    <a:gd name="connsiteY32" fmla="*/ 817562 h 1277937"/>
                    <a:gd name="connsiteX33" fmla="*/ 98425 w 1870075"/>
                    <a:gd name="connsiteY33" fmla="*/ 814387 h 1277937"/>
                    <a:gd name="connsiteX34" fmla="*/ 104775 w 1870075"/>
                    <a:gd name="connsiteY34" fmla="*/ 804862 h 1277937"/>
                    <a:gd name="connsiteX35" fmla="*/ 112712 w 1870075"/>
                    <a:gd name="connsiteY35" fmla="*/ 795337 h 1277937"/>
                    <a:gd name="connsiteX36" fmla="*/ 122237 w 1870075"/>
                    <a:gd name="connsiteY36" fmla="*/ 785812 h 1277937"/>
                    <a:gd name="connsiteX37" fmla="*/ 127000 w 1870075"/>
                    <a:gd name="connsiteY37" fmla="*/ 776287 h 1277937"/>
                    <a:gd name="connsiteX38" fmla="*/ 134937 w 1870075"/>
                    <a:gd name="connsiteY38" fmla="*/ 766762 h 1277937"/>
                    <a:gd name="connsiteX39" fmla="*/ 139700 w 1870075"/>
                    <a:gd name="connsiteY39" fmla="*/ 757237 h 1277937"/>
                    <a:gd name="connsiteX40" fmla="*/ 144462 w 1870075"/>
                    <a:gd name="connsiteY40" fmla="*/ 747712 h 1277937"/>
                    <a:gd name="connsiteX41" fmla="*/ 149225 w 1870075"/>
                    <a:gd name="connsiteY41" fmla="*/ 742950 h 1277937"/>
                    <a:gd name="connsiteX42" fmla="*/ 153987 w 1870075"/>
                    <a:gd name="connsiteY42" fmla="*/ 736600 h 1277937"/>
                    <a:gd name="connsiteX43" fmla="*/ 157162 w 1870075"/>
                    <a:gd name="connsiteY43" fmla="*/ 731837 h 1277937"/>
                    <a:gd name="connsiteX44" fmla="*/ 163512 w 1870075"/>
                    <a:gd name="connsiteY44" fmla="*/ 727075 h 1277937"/>
                    <a:gd name="connsiteX45" fmla="*/ 165100 w 1870075"/>
                    <a:gd name="connsiteY45" fmla="*/ 722312 h 1277937"/>
                    <a:gd name="connsiteX46" fmla="*/ 169862 w 1870075"/>
                    <a:gd name="connsiteY46" fmla="*/ 719137 h 1277937"/>
                    <a:gd name="connsiteX47" fmla="*/ 174625 w 1870075"/>
                    <a:gd name="connsiteY47" fmla="*/ 714375 h 1277937"/>
                    <a:gd name="connsiteX48" fmla="*/ 176212 w 1870075"/>
                    <a:gd name="connsiteY48" fmla="*/ 709612 h 1277937"/>
                    <a:gd name="connsiteX49" fmla="*/ 180975 w 1870075"/>
                    <a:gd name="connsiteY49" fmla="*/ 706437 h 1277937"/>
                    <a:gd name="connsiteX50" fmla="*/ 192087 w 1870075"/>
                    <a:gd name="connsiteY50" fmla="*/ 700087 h 1277937"/>
                    <a:gd name="connsiteX51" fmla="*/ 195262 w 1870075"/>
                    <a:gd name="connsiteY51" fmla="*/ 695325 h 1277937"/>
                    <a:gd name="connsiteX52" fmla="*/ 204787 w 1870075"/>
                    <a:gd name="connsiteY52" fmla="*/ 692150 h 1277937"/>
                    <a:gd name="connsiteX53" fmla="*/ 222250 w 1870075"/>
                    <a:gd name="connsiteY53" fmla="*/ 688975 h 1277937"/>
                    <a:gd name="connsiteX54" fmla="*/ 228600 w 1870075"/>
                    <a:gd name="connsiteY54" fmla="*/ 687387 h 1277937"/>
                    <a:gd name="connsiteX55" fmla="*/ 244475 w 1870075"/>
                    <a:gd name="connsiteY55" fmla="*/ 684212 h 1277937"/>
                    <a:gd name="connsiteX56" fmla="*/ 249237 w 1870075"/>
                    <a:gd name="connsiteY56" fmla="*/ 681037 h 1277937"/>
                    <a:gd name="connsiteX57" fmla="*/ 276225 w 1870075"/>
                    <a:gd name="connsiteY57" fmla="*/ 674687 h 1277937"/>
                    <a:gd name="connsiteX58" fmla="*/ 292100 w 1870075"/>
                    <a:gd name="connsiteY58" fmla="*/ 660400 h 1277937"/>
                    <a:gd name="connsiteX59" fmla="*/ 293687 w 1870075"/>
                    <a:gd name="connsiteY59" fmla="*/ 655637 h 1277937"/>
                    <a:gd name="connsiteX60" fmla="*/ 304800 w 1870075"/>
                    <a:gd name="connsiteY60" fmla="*/ 644525 h 1277937"/>
                    <a:gd name="connsiteX61" fmla="*/ 306387 w 1870075"/>
                    <a:gd name="connsiteY61" fmla="*/ 639762 h 1277937"/>
                    <a:gd name="connsiteX62" fmla="*/ 309562 w 1870075"/>
                    <a:gd name="connsiteY62" fmla="*/ 635000 h 1277937"/>
                    <a:gd name="connsiteX63" fmla="*/ 311150 w 1870075"/>
                    <a:gd name="connsiteY63" fmla="*/ 628650 h 1277937"/>
                    <a:gd name="connsiteX64" fmla="*/ 312737 w 1870075"/>
                    <a:gd name="connsiteY64" fmla="*/ 623887 h 1277937"/>
                    <a:gd name="connsiteX65" fmla="*/ 314325 w 1870075"/>
                    <a:gd name="connsiteY65" fmla="*/ 617537 h 1277937"/>
                    <a:gd name="connsiteX66" fmla="*/ 319087 w 1870075"/>
                    <a:gd name="connsiteY66" fmla="*/ 608012 h 1277937"/>
                    <a:gd name="connsiteX67" fmla="*/ 323850 w 1870075"/>
                    <a:gd name="connsiteY67" fmla="*/ 598487 h 1277937"/>
                    <a:gd name="connsiteX68" fmla="*/ 325437 w 1870075"/>
                    <a:gd name="connsiteY68" fmla="*/ 592137 h 1277937"/>
                    <a:gd name="connsiteX69" fmla="*/ 327025 w 1870075"/>
                    <a:gd name="connsiteY69" fmla="*/ 587375 h 1277937"/>
                    <a:gd name="connsiteX70" fmla="*/ 331787 w 1870075"/>
                    <a:gd name="connsiteY70" fmla="*/ 566737 h 1277937"/>
                    <a:gd name="connsiteX71" fmla="*/ 333375 w 1870075"/>
                    <a:gd name="connsiteY71" fmla="*/ 546100 h 1277937"/>
                    <a:gd name="connsiteX72" fmla="*/ 334962 w 1870075"/>
                    <a:gd name="connsiteY72" fmla="*/ 530225 h 1277937"/>
                    <a:gd name="connsiteX73" fmla="*/ 336550 w 1870075"/>
                    <a:gd name="connsiteY73" fmla="*/ 503237 h 1277937"/>
                    <a:gd name="connsiteX74" fmla="*/ 339725 w 1870075"/>
                    <a:gd name="connsiteY74" fmla="*/ 493712 h 1277937"/>
                    <a:gd name="connsiteX75" fmla="*/ 341312 w 1870075"/>
                    <a:gd name="connsiteY75" fmla="*/ 487362 h 1277937"/>
                    <a:gd name="connsiteX76" fmla="*/ 347662 w 1870075"/>
                    <a:gd name="connsiteY76" fmla="*/ 477837 h 1277937"/>
                    <a:gd name="connsiteX77" fmla="*/ 350837 w 1870075"/>
                    <a:gd name="connsiteY77" fmla="*/ 468312 h 1277937"/>
                    <a:gd name="connsiteX78" fmla="*/ 352425 w 1870075"/>
                    <a:gd name="connsiteY78" fmla="*/ 461962 h 1277937"/>
                    <a:gd name="connsiteX79" fmla="*/ 345281 w 1870075"/>
                    <a:gd name="connsiteY79" fmla="*/ 450453 h 1277937"/>
                    <a:gd name="connsiteX80" fmla="*/ 347265 w 1870075"/>
                    <a:gd name="connsiteY80" fmla="*/ 446087 h 1277937"/>
                    <a:gd name="connsiteX81" fmla="*/ 348854 w 1870075"/>
                    <a:gd name="connsiteY81" fmla="*/ 443706 h 1277937"/>
                    <a:gd name="connsiteX82" fmla="*/ 355600 w 1870075"/>
                    <a:gd name="connsiteY82" fmla="*/ 421084 h 1277937"/>
                    <a:gd name="connsiteX83" fmla="*/ 368300 w 1870075"/>
                    <a:gd name="connsiteY83" fmla="*/ 392112 h 1277937"/>
                    <a:gd name="connsiteX84" fmla="*/ 371475 w 1870075"/>
                    <a:gd name="connsiteY84" fmla="*/ 381000 h 1277937"/>
                    <a:gd name="connsiteX85" fmla="*/ 374650 w 1870075"/>
                    <a:gd name="connsiteY85" fmla="*/ 368300 h 1277937"/>
                    <a:gd name="connsiteX86" fmla="*/ 379412 w 1870075"/>
                    <a:gd name="connsiteY86" fmla="*/ 339725 h 1277937"/>
                    <a:gd name="connsiteX87" fmla="*/ 381000 w 1870075"/>
                    <a:gd name="connsiteY87" fmla="*/ 333375 h 1277937"/>
                    <a:gd name="connsiteX88" fmla="*/ 384175 w 1870075"/>
                    <a:gd name="connsiteY88" fmla="*/ 328612 h 1277937"/>
                    <a:gd name="connsiteX89" fmla="*/ 385762 w 1870075"/>
                    <a:gd name="connsiteY89" fmla="*/ 322262 h 1277937"/>
                    <a:gd name="connsiteX90" fmla="*/ 388937 w 1870075"/>
                    <a:gd name="connsiteY90" fmla="*/ 300037 h 1277937"/>
                    <a:gd name="connsiteX91" fmla="*/ 392112 w 1870075"/>
                    <a:gd name="connsiteY91" fmla="*/ 290512 h 1277937"/>
                    <a:gd name="connsiteX92" fmla="*/ 396875 w 1870075"/>
                    <a:gd name="connsiteY92" fmla="*/ 285750 h 1277937"/>
                    <a:gd name="connsiteX93" fmla="*/ 400050 w 1870075"/>
                    <a:gd name="connsiteY93" fmla="*/ 276225 h 1277937"/>
                    <a:gd name="connsiteX94" fmla="*/ 401637 w 1870075"/>
                    <a:gd name="connsiteY94" fmla="*/ 271462 h 1277937"/>
                    <a:gd name="connsiteX95" fmla="*/ 406400 w 1870075"/>
                    <a:gd name="connsiteY95" fmla="*/ 255587 h 1277937"/>
                    <a:gd name="connsiteX96" fmla="*/ 409575 w 1870075"/>
                    <a:gd name="connsiteY96" fmla="*/ 250825 h 1277937"/>
                    <a:gd name="connsiteX97" fmla="*/ 412750 w 1870075"/>
                    <a:gd name="connsiteY97" fmla="*/ 241300 h 1277937"/>
                    <a:gd name="connsiteX98" fmla="*/ 415925 w 1870075"/>
                    <a:gd name="connsiteY98" fmla="*/ 230187 h 1277937"/>
                    <a:gd name="connsiteX99" fmla="*/ 419100 w 1870075"/>
                    <a:gd name="connsiteY99" fmla="*/ 209550 h 1277937"/>
                    <a:gd name="connsiteX100" fmla="*/ 423862 w 1870075"/>
                    <a:gd name="connsiteY100" fmla="*/ 198437 h 1277937"/>
                    <a:gd name="connsiteX101" fmla="*/ 427037 w 1870075"/>
                    <a:gd name="connsiteY101" fmla="*/ 193675 h 1277937"/>
                    <a:gd name="connsiteX102" fmla="*/ 430212 w 1870075"/>
                    <a:gd name="connsiteY102" fmla="*/ 184150 h 1277937"/>
                    <a:gd name="connsiteX103" fmla="*/ 436562 w 1870075"/>
                    <a:gd name="connsiteY103" fmla="*/ 171450 h 1277937"/>
                    <a:gd name="connsiteX104" fmla="*/ 439737 w 1870075"/>
                    <a:gd name="connsiteY104" fmla="*/ 166687 h 1277937"/>
                    <a:gd name="connsiteX105" fmla="*/ 442912 w 1870075"/>
                    <a:gd name="connsiteY105" fmla="*/ 160337 h 1277937"/>
                    <a:gd name="connsiteX106" fmla="*/ 449262 w 1870075"/>
                    <a:gd name="connsiteY106" fmla="*/ 155575 h 1277937"/>
                    <a:gd name="connsiteX107" fmla="*/ 458787 w 1870075"/>
                    <a:gd name="connsiteY107" fmla="*/ 149225 h 1277937"/>
                    <a:gd name="connsiteX108" fmla="*/ 461962 w 1870075"/>
                    <a:gd name="connsiteY108" fmla="*/ 144462 h 1277937"/>
                    <a:gd name="connsiteX109" fmla="*/ 466725 w 1870075"/>
                    <a:gd name="connsiteY109" fmla="*/ 141287 h 1277937"/>
                    <a:gd name="connsiteX110" fmla="*/ 471487 w 1870075"/>
                    <a:gd name="connsiteY110" fmla="*/ 131762 h 1277937"/>
                    <a:gd name="connsiteX111" fmla="*/ 481012 w 1870075"/>
                    <a:gd name="connsiteY111" fmla="*/ 128587 h 1277937"/>
                    <a:gd name="connsiteX112" fmla="*/ 490537 w 1870075"/>
                    <a:gd name="connsiteY112" fmla="*/ 123825 h 1277937"/>
                    <a:gd name="connsiteX113" fmla="*/ 493712 w 1870075"/>
                    <a:gd name="connsiteY113" fmla="*/ 119062 h 1277937"/>
                    <a:gd name="connsiteX114" fmla="*/ 509587 w 1870075"/>
                    <a:gd name="connsiteY114" fmla="*/ 115887 h 1277937"/>
                    <a:gd name="connsiteX115" fmla="*/ 531812 w 1870075"/>
                    <a:gd name="connsiteY115" fmla="*/ 117475 h 1277937"/>
                    <a:gd name="connsiteX116" fmla="*/ 533400 w 1870075"/>
                    <a:gd name="connsiteY116" fmla="*/ 122237 h 1277937"/>
                    <a:gd name="connsiteX117" fmla="*/ 544512 w 1870075"/>
                    <a:gd name="connsiteY117" fmla="*/ 127000 h 1277937"/>
                    <a:gd name="connsiteX118" fmla="*/ 547687 w 1870075"/>
                    <a:gd name="connsiteY118" fmla="*/ 133350 h 1277937"/>
                    <a:gd name="connsiteX119" fmla="*/ 552450 w 1870075"/>
                    <a:gd name="connsiteY119" fmla="*/ 136525 h 1277937"/>
                    <a:gd name="connsiteX120" fmla="*/ 555625 w 1870075"/>
                    <a:gd name="connsiteY120" fmla="*/ 141287 h 1277937"/>
                    <a:gd name="connsiteX121" fmla="*/ 560387 w 1870075"/>
                    <a:gd name="connsiteY121" fmla="*/ 157162 h 1277937"/>
                    <a:gd name="connsiteX122" fmla="*/ 561975 w 1870075"/>
                    <a:gd name="connsiteY122" fmla="*/ 161925 h 1277937"/>
                    <a:gd name="connsiteX123" fmla="*/ 565150 w 1870075"/>
                    <a:gd name="connsiteY123" fmla="*/ 168275 h 1277937"/>
                    <a:gd name="connsiteX124" fmla="*/ 566737 w 1870075"/>
                    <a:gd name="connsiteY124" fmla="*/ 176212 h 1277937"/>
                    <a:gd name="connsiteX125" fmla="*/ 568325 w 1870075"/>
                    <a:gd name="connsiteY125" fmla="*/ 182562 h 1277937"/>
                    <a:gd name="connsiteX126" fmla="*/ 569912 w 1870075"/>
                    <a:gd name="connsiteY126" fmla="*/ 192087 h 1277937"/>
                    <a:gd name="connsiteX127" fmla="*/ 571500 w 1870075"/>
                    <a:gd name="connsiteY127" fmla="*/ 203200 h 1277937"/>
                    <a:gd name="connsiteX128" fmla="*/ 574675 w 1870075"/>
                    <a:gd name="connsiteY128" fmla="*/ 217487 h 1277937"/>
                    <a:gd name="connsiteX129" fmla="*/ 577850 w 1870075"/>
                    <a:gd name="connsiteY129" fmla="*/ 222250 h 1277937"/>
                    <a:gd name="connsiteX130" fmla="*/ 579437 w 1870075"/>
                    <a:gd name="connsiteY130" fmla="*/ 230187 h 1277937"/>
                    <a:gd name="connsiteX131" fmla="*/ 581025 w 1870075"/>
                    <a:gd name="connsiteY131" fmla="*/ 234950 h 1277937"/>
                    <a:gd name="connsiteX132" fmla="*/ 582612 w 1870075"/>
                    <a:gd name="connsiteY132" fmla="*/ 242887 h 1277937"/>
                    <a:gd name="connsiteX133" fmla="*/ 585787 w 1870075"/>
                    <a:gd name="connsiteY133" fmla="*/ 252412 h 1277937"/>
                    <a:gd name="connsiteX134" fmla="*/ 587375 w 1870075"/>
                    <a:gd name="connsiteY134" fmla="*/ 258762 h 1277937"/>
                    <a:gd name="connsiteX135" fmla="*/ 592137 w 1870075"/>
                    <a:gd name="connsiteY135" fmla="*/ 269875 h 1277937"/>
                    <a:gd name="connsiteX136" fmla="*/ 593725 w 1870075"/>
                    <a:gd name="connsiteY136" fmla="*/ 279400 h 1277937"/>
                    <a:gd name="connsiteX137" fmla="*/ 595312 w 1870075"/>
                    <a:gd name="connsiteY137" fmla="*/ 284162 h 1277937"/>
                    <a:gd name="connsiteX138" fmla="*/ 598487 w 1870075"/>
                    <a:gd name="connsiteY138" fmla="*/ 295275 h 1277937"/>
                    <a:gd name="connsiteX139" fmla="*/ 604837 w 1870075"/>
                    <a:gd name="connsiteY139" fmla="*/ 304800 h 1277937"/>
                    <a:gd name="connsiteX140" fmla="*/ 609600 w 1870075"/>
                    <a:gd name="connsiteY140" fmla="*/ 314325 h 1277937"/>
                    <a:gd name="connsiteX141" fmla="*/ 614362 w 1870075"/>
                    <a:gd name="connsiteY141" fmla="*/ 330200 h 1277937"/>
                    <a:gd name="connsiteX142" fmla="*/ 612378 w 1870075"/>
                    <a:gd name="connsiteY142" fmla="*/ 344487 h 1277937"/>
                    <a:gd name="connsiteX143" fmla="*/ 623887 w 1870075"/>
                    <a:gd name="connsiteY143" fmla="*/ 361950 h 1277937"/>
                    <a:gd name="connsiteX144" fmla="*/ 625475 w 1870075"/>
                    <a:gd name="connsiteY144" fmla="*/ 366712 h 1277937"/>
                    <a:gd name="connsiteX145" fmla="*/ 624681 w 1870075"/>
                    <a:gd name="connsiteY145" fmla="*/ 376634 h 1277937"/>
                    <a:gd name="connsiteX146" fmla="*/ 630237 w 1870075"/>
                    <a:gd name="connsiteY146" fmla="*/ 379412 h 1277937"/>
                    <a:gd name="connsiteX147" fmla="*/ 635000 w 1870075"/>
                    <a:gd name="connsiteY147" fmla="*/ 395287 h 1277937"/>
                    <a:gd name="connsiteX148" fmla="*/ 638175 w 1870075"/>
                    <a:gd name="connsiteY148" fmla="*/ 404812 h 1277937"/>
                    <a:gd name="connsiteX149" fmla="*/ 642937 w 1870075"/>
                    <a:gd name="connsiteY149" fmla="*/ 419100 h 1277937"/>
                    <a:gd name="connsiteX150" fmla="*/ 644525 w 1870075"/>
                    <a:gd name="connsiteY150" fmla="*/ 425450 h 1277937"/>
                    <a:gd name="connsiteX151" fmla="*/ 647700 w 1870075"/>
                    <a:gd name="connsiteY151" fmla="*/ 434975 h 1277937"/>
                    <a:gd name="connsiteX152" fmla="*/ 652462 w 1870075"/>
                    <a:gd name="connsiteY152" fmla="*/ 452437 h 1277937"/>
                    <a:gd name="connsiteX153" fmla="*/ 654050 w 1870075"/>
                    <a:gd name="connsiteY153" fmla="*/ 465137 h 1277937"/>
                    <a:gd name="connsiteX154" fmla="*/ 657225 w 1870075"/>
                    <a:gd name="connsiteY154" fmla="*/ 469900 h 1277937"/>
                    <a:gd name="connsiteX155" fmla="*/ 663575 w 1870075"/>
                    <a:gd name="connsiteY155" fmla="*/ 479425 h 1277937"/>
                    <a:gd name="connsiteX156" fmla="*/ 671512 w 1870075"/>
                    <a:gd name="connsiteY156" fmla="*/ 492125 h 1277937"/>
                    <a:gd name="connsiteX157" fmla="*/ 674687 w 1870075"/>
                    <a:gd name="connsiteY157" fmla="*/ 508000 h 1277937"/>
                    <a:gd name="connsiteX158" fmla="*/ 677862 w 1870075"/>
                    <a:gd name="connsiteY158" fmla="*/ 514350 h 1277937"/>
                    <a:gd name="connsiteX159" fmla="*/ 682625 w 1870075"/>
                    <a:gd name="connsiteY159" fmla="*/ 515937 h 1277937"/>
                    <a:gd name="connsiteX160" fmla="*/ 687387 w 1870075"/>
                    <a:gd name="connsiteY160" fmla="*/ 520700 h 1277937"/>
                    <a:gd name="connsiteX161" fmla="*/ 690562 w 1870075"/>
                    <a:gd name="connsiteY161" fmla="*/ 527050 h 1277937"/>
                    <a:gd name="connsiteX162" fmla="*/ 695325 w 1870075"/>
                    <a:gd name="connsiteY162" fmla="*/ 528637 h 1277937"/>
                    <a:gd name="connsiteX163" fmla="*/ 698500 w 1870075"/>
                    <a:gd name="connsiteY163" fmla="*/ 533400 h 1277937"/>
                    <a:gd name="connsiteX164" fmla="*/ 709612 w 1870075"/>
                    <a:gd name="connsiteY164" fmla="*/ 536575 h 1277937"/>
                    <a:gd name="connsiteX165" fmla="*/ 717550 w 1870075"/>
                    <a:gd name="connsiteY165" fmla="*/ 534987 h 1277937"/>
                    <a:gd name="connsiteX166" fmla="*/ 722312 w 1870075"/>
                    <a:gd name="connsiteY166" fmla="*/ 533400 h 1277937"/>
                    <a:gd name="connsiteX167" fmla="*/ 723900 w 1870075"/>
                    <a:gd name="connsiteY167" fmla="*/ 525462 h 1277937"/>
                    <a:gd name="connsiteX168" fmla="*/ 731837 w 1870075"/>
                    <a:gd name="connsiteY168" fmla="*/ 517525 h 1277937"/>
                    <a:gd name="connsiteX169" fmla="*/ 736600 w 1870075"/>
                    <a:gd name="connsiteY169" fmla="*/ 512762 h 1277937"/>
                    <a:gd name="connsiteX170" fmla="*/ 742950 w 1870075"/>
                    <a:gd name="connsiteY170" fmla="*/ 503237 h 1277937"/>
                    <a:gd name="connsiteX171" fmla="*/ 744537 w 1870075"/>
                    <a:gd name="connsiteY171" fmla="*/ 498475 h 1277937"/>
                    <a:gd name="connsiteX172" fmla="*/ 749300 w 1870075"/>
                    <a:gd name="connsiteY172" fmla="*/ 495300 h 1277937"/>
                    <a:gd name="connsiteX173" fmla="*/ 752475 w 1870075"/>
                    <a:gd name="connsiteY173" fmla="*/ 490537 h 1277937"/>
                    <a:gd name="connsiteX174" fmla="*/ 754062 w 1870075"/>
                    <a:gd name="connsiteY174" fmla="*/ 485775 h 1277937"/>
                    <a:gd name="connsiteX175" fmla="*/ 762000 w 1870075"/>
                    <a:gd name="connsiteY175" fmla="*/ 476250 h 1277937"/>
                    <a:gd name="connsiteX176" fmla="*/ 765175 w 1870075"/>
                    <a:gd name="connsiteY176" fmla="*/ 465137 h 1277937"/>
                    <a:gd name="connsiteX177" fmla="*/ 768350 w 1870075"/>
                    <a:gd name="connsiteY177" fmla="*/ 460375 h 1277937"/>
                    <a:gd name="connsiteX178" fmla="*/ 774700 w 1870075"/>
                    <a:gd name="connsiteY178" fmla="*/ 452437 h 1277937"/>
                    <a:gd name="connsiteX179" fmla="*/ 779462 w 1870075"/>
                    <a:gd name="connsiteY179" fmla="*/ 441325 h 1277937"/>
                    <a:gd name="connsiteX180" fmla="*/ 782637 w 1870075"/>
                    <a:gd name="connsiteY180" fmla="*/ 436562 h 1277937"/>
                    <a:gd name="connsiteX181" fmla="*/ 784225 w 1870075"/>
                    <a:gd name="connsiteY181" fmla="*/ 431800 h 1277937"/>
                    <a:gd name="connsiteX182" fmla="*/ 788987 w 1870075"/>
                    <a:gd name="connsiteY182" fmla="*/ 428625 h 1277937"/>
                    <a:gd name="connsiteX183" fmla="*/ 792162 w 1870075"/>
                    <a:gd name="connsiteY183" fmla="*/ 419100 h 1277937"/>
                    <a:gd name="connsiteX184" fmla="*/ 793750 w 1870075"/>
                    <a:gd name="connsiteY184" fmla="*/ 414337 h 1277937"/>
                    <a:gd name="connsiteX185" fmla="*/ 795337 w 1870075"/>
                    <a:gd name="connsiteY185" fmla="*/ 407987 h 1277937"/>
                    <a:gd name="connsiteX186" fmla="*/ 800100 w 1870075"/>
                    <a:gd name="connsiteY186" fmla="*/ 393700 h 1277937"/>
                    <a:gd name="connsiteX187" fmla="*/ 804862 w 1870075"/>
                    <a:gd name="connsiteY187" fmla="*/ 379412 h 1277937"/>
                    <a:gd name="connsiteX188" fmla="*/ 806450 w 1870075"/>
                    <a:gd name="connsiteY188" fmla="*/ 374650 h 1277937"/>
                    <a:gd name="connsiteX189" fmla="*/ 808037 w 1870075"/>
                    <a:gd name="connsiteY189" fmla="*/ 368300 h 1277937"/>
                    <a:gd name="connsiteX190" fmla="*/ 809625 w 1870075"/>
                    <a:gd name="connsiteY190" fmla="*/ 363537 h 1277937"/>
                    <a:gd name="connsiteX191" fmla="*/ 811212 w 1870075"/>
                    <a:gd name="connsiteY191" fmla="*/ 355600 h 1277937"/>
                    <a:gd name="connsiteX192" fmla="*/ 814387 w 1870075"/>
                    <a:gd name="connsiteY192" fmla="*/ 349250 h 1277937"/>
                    <a:gd name="connsiteX193" fmla="*/ 815975 w 1870075"/>
                    <a:gd name="connsiteY193" fmla="*/ 341312 h 1277937"/>
                    <a:gd name="connsiteX194" fmla="*/ 817562 w 1870075"/>
                    <a:gd name="connsiteY194" fmla="*/ 336550 h 1277937"/>
                    <a:gd name="connsiteX195" fmla="*/ 822325 w 1870075"/>
                    <a:gd name="connsiteY195" fmla="*/ 319087 h 1277937"/>
                    <a:gd name="connsiteX196" fmla="*/ 823912 w 1870075"/>
                    <a:gd name="connsiteY196" fmla="*/ 314325 h 1277937"/>
                    <a:gd name="connsiteX197" fmla="*/ 831850 w 1870075"/>
                    <a:gd name="connsiteY197" fmla="*/ 303212 h 1277937"/>
                    <a:gd name="connsiteX198" fmla="*/ 833437 w 1870075"/>
                    <a:gd name="connsiteY198" fmla="*/ 296862 h 1277937"/>
                    <a:gd name="connsiteX199" fmla="*/ 833437 w 1870075"/>
                    <a:gd name="connsiteY199" fmla="*/ 292100 h 1277937"/>
                    <a:gd name="connsiteX200" fmla="*/ 835025 w 1870075"/>
                    <a:gd name="connsiteY200" fmla="*/ 285750 h 1277937"/>
                    <a:gd name="connsiteX201" fmla="*/ 839787 w 1870075"/>
                    <a:gd name="connsiteY201" fmla="*/ 280987 h 1277937"/>
                    <a:gd name="connsiteX202" fmla="*/ 844550 w 1870075"/>
                    <a:gd name="connsiteY202" fmla="*/ 274637 h 1277937"/>
                    <a:gd name="connsiteX203" fmla="*/ 846137 w 1870075"/>
                    <a:gd name="connsiteY203" fmla="*/ 269875 h 1277937"/>
                    <a:gd name="connsiteX204" fmla="*/ 847725 w 1870075"/>
                    <a:gd name="connsiteY204" fmla="*/ 263525 h 1277937"/>
                    <a:gd name="connsiteX205" fmla="*/ 855662 w 1870075"/>
                    <a:gd name="connsiteY205" fmla="*/ 254000 h 1277937"/>
                    <a:gd name="connsiteX206" fmla="*/ 857250 w 1870075"/>
                    <a:gd name="connsiteY206" fmla="*/ 249237 h 1277937"/>
                    <a:gd name="connsiteX207" fmla="*/ 866775 w 1870075"/>
                    <a:gd name="connsiteY207" fmla="*/ 239712 h 1277937"/>
                    <a:gd name="connsiteX208" fmla="*/ 869950 w 1870075"/>
                    <a:gd name="connsiteY208" fmla="*/ 230187 h 1277937"/>
                    <a:gd name="connsiteX209" fmla="*/ 873125 w 1870075"/>
                    <a:gd name="connsiteY209" fmla="*/ 219075 h 1277937"/>
                    <a:gd name="connsiteX210" fmla="*/ 879475 w 1870075"/>
                    <a:gd name="connsiteY210" fmla="*/ 209550 h 1277937"/>
                    <a:gd name="connsiteX211" fmla="*/ 881062 w 1870075"/>
                    <a:gd name="connsiteY211" fmla="*/ 204787 h 1277937"/>
                    <a:gd name="connsiteX212" fmla="*/ 884237 w 1870075"/>
                    <a:gd name="connsiteY212" fmla="*/ 193675 h 1277937"/>
                    <a:gd name="connsiteX213" fmla="*/ 887412 w 1870075"/>
                    <a:gd name="connsiteY213" fmla="*/ 188912 h 1277937"/>
                    <a:gd name="connsiteX214" fmla="*/ 889000 w 1870075"/>
                    <a:gd name="connsiteY214" fmla="*/ 184150 h 1277937"/>
                    <a:gd name="connsiteX215" fmla="*/ 895350 w 1870075"/>
                    <a:gd name="connsiteY215" fmla="*/ 174625 h 1277937"/>
                    <a:gd name="connsiteX216" fmla="*/ 900112 w 1870075"/>
                    <a:gd name="connsiteY216" fmla="*/ 165100 h 1277937"/>
                    <a:gd name="connsiteX217" fmla="*/ 903287 w 1870075"/>
                    <a:gd name="connsiteY217" fmla="*/ 158750 h 1277937"/>
                    <a:gd name="connsiteX218" fmla="*/ 908050 w 1870075"/>
                    <a:gd name="connsiteY218" fmla="*/ 155575 h 1277937"/>
                    <a:gd name="connsiteX219" fmla="*/ 919162 w 1870075"/>
                    <a:gd name="connsiteY219" fmla="*/ 142875 h 1277937"/>
                    <a:gd name="connsiteX220" fmla="*/ 927100 w 1870075"/>
                    <a:gd name="connsiteY220" fmla="*/ 131762 h 1277937"/>
                    <a:gd name="connsiteX221" fmla="*/ 931862 w 1870075"/>
                    <a:gd name="connsiteY221" fmla="*/ 130175 h 1277937"/>
                    <a:gd name="connsiteX222" fmla="*/ 947737 w 1870075"/>
                    <a:gd name="connsiteY222" fmla="*/ 119062 h 1277937"/>
                    <a:gd name="connsiteX223" fmla="*/ 958850 w 1870075"/>
                    <a:gd name="connsiteY223" fmla="*/ 111125 h 1277937"/>
                    <a:gd name="connsiteX224" fmla="*/ 962025 w 1870075"/>
                    <a:gd name="connsiteY224" fmla="*/ 106362 h 1277937"/>
                    <a:gd name="connsiteX225" fmla="*/ 976312 w 1870075"/>
                    <a:gd name="connsiteY225" fmla="*/ 100012 h 1277937"/>
                    <a:gd name="connsiteX226" fmla="*/ 981075 w 1870075"/>
                    <a:gd name="connsiteY226" fmla="*/ 98425 h 1277937"/>
                    <a:gd name="connsiteX227" fmla="*/ 1004887 w 1870075"/>
                    <a:gd name="connsiteY227" fmla="*/ 100012 h 1277937"/>
                    <a:gd name="connsiteX228" fmla="*/ 1017587 w 1870075"/>
                    <a:gd name="connsiteY228" fmla="*/ 107950 h 1277937"/>
                    <a:gd name="connsiteX229" fmla="*/ 1020762 w 1870075"/>
                    <a:gd name="connsiteY229" fmla="*/ 112712 h 1277937"/>
                    <a:gd name="connsiteX230" fmla="*/ 1025525 w 1870075"/>
                    <a:gd name="connsiteY230" fmla="*/ 114300 h 1277937"/>
                    <a:gd name="connsiteX231" fmla="*/ 1030287 w 1870075"/>
                    <a:gd name="connsiteY231" fmla="*/ 117475 h 1277937"/>
                    <a:gd name="connsiteX232" fmla="*/ 1033462 w 1870075"/>
                    <a:gd name="connsiteY232" fmla="*/ 122237 h 1277937"/>
                    <a:gd name="connsiteX233" fmla="*/ 1038225 w 1870075"/>
                    <a:gd name="connsiteY233" fmla="*/ 123825 h 1277937"/>
                    <a:gd name="connsiteX234" fmla="*/ 1039812 w 1870075"/>
                    <a:gd name="connsiteY234" fmla="*/ 128587 h 1277937"/>
                    <a:gd name="connsiteX235" fmla="*/ 1049337 w 1870075"/>
                    <a:gd name="connsiteY235" fmla="*/ 138112 h 1277937"/>
                    <a:gd name="connsiteX236" fmla="*/ 1052512 w 1870075"/>
                    <a:gd name="connsiteY236" fmla="*/ 142875 h 1277937"/>
                    <a:gd name="connsiteX237" fmla="*/ 1054100 w 1870075"/>
                    <a:gd name="connsiteY237" fmla="*/ 147637 h 1277937"/>
                    <a:gd name="connsiteX238" fmla="*/ 1058862 w 1870075"/>
                    <a:gd name="connsiteY238" fmla="*/ 150812 h 1277937"/>
                    <a:gd name="connsiteX239" fmla="*/ 1063625 w 1870075"/>
                    <a:gd name="connsiteY239" fmla="*/ 168275 h 1277937"/>
                    <a:gd name="connsiteX240" fmla="*/ 1065212 w 1870075"/>
                    <a:gd name="connsiteY240" fmla="*/ 173037 h 1277937"/>
                    <a:gd name="connsiteX241" fmla="*/ 1068387 w 1870075"/>
                    <a:gd name="connsiteY241" fmla="*/ 177800 h 1277937"/>
                    <a:gd name="connsiteX242" fmla="*/ 1071562 w 1870075"/>
                    <a:gd name="connsiteY242" fmla="*/ 187325 h 1277937"/>
                    <a:gd name="connsiteX243" fmla="*/ 1073150 w 1870075"/>
                    <a:gd name="connsiteY243" fmla="*/ 192087 h 1277937"/>
                    <a:gd name="connsiteX244" fmla="*/ 1076325 w 1870075"/>
                    <a:gd name="connsiteY244" fmla="*/ 196850 h 1277937"/>
                    <a:gd name="connsiteX245" fmla="*/ 1077912 w 1870075"/>
                    <a:gd name="connsiteY245" fmla="*/ 201612 h 1277937"/>
                    <a:gd name="connsiteX246" fmla="*/ 1081087 w 1870075"/>
                    <a:gd name="connsiteY246" fmla="*/ 206375 h 1277937"/>
                    <a:gd name="connsiteX247" fmla="*/ 1082675 w 1870075"/>
                    <a:gd name="connsiteY247" fmla="*/ 212725 h 1277937"/>
                    <a:gd name="connsiteX248" fmla="*/ 1084262 w 1870075"/>
                    <a:gd name="connsiteY248" fmla="*/ 217487 h 1277937"/>
                    <a:gd name="connsiteX249" fmla="*/ 1090612 w 1870075"/>
                    <a:gd name="connsiteY249" fmla="*/ 242887 h 1277937"/>
                    <a:gd name="connsiteX250" fmla="*/ 1092200 w 1870075"/>
                    <a:gd name="connsiteY250" fmla="*/ 249237 h 1277937"/>
                    <a:gd name="connsiteX251" fmla="*/ 1093787 w 1870075"/>
                    <a:gd name="connsiteY251" fmla="*/ 257175 h 1277937"/>
                    <a:gd name="connsiteX252" fmla="*/ 1095375 w 1870075"/>
                    <a:gd name="connsiteY252" fmla="*/ 261937 h 1277937"/>
                    <a:gd name="connsiteX253" fmla="*/ 1096962 w 1870075"/>
                    <a:gd name="connsiteY253" fmla="*/ 268287 h 1277937"/>
                    <a:gd name="connsiteX254" fmla="*/ 1104900 w 1870075"/>
                    <a:gd name="connsiteY254" fmla="*/ 290512 h 1277937"/>
                    <a:gd name="connsiteX255" fmla="*/ 1106487 w 1870075"/>
                    <a:gd name="connsiteY255" fmla="*/ 296862 h 1277937"/>
                    <a:gd name="connsiteX256" fmla="*/ 1108075 w 1870075"/>
                    <a:gd name="connsiteY256" fmla="*/ 301625 h 1277937"/>
                    <a:gd name="connsiteX257" fmla="*/ 1112837 w 1870075"/>
                    <a:gd name="connsiteY257" fmla="*/ 319087 h 1277937"/>
                    <a:gd name="connsiteX258" fmla="*/ 1116012 w 1870075"/>
                    <a:gd name="connsiteY258" fmla="*/ 323850 h 1277937"/>
                    <a:gd name="connsiteX259" fmla="*/ 1117600 w 1870075"/>
                    <a:gd name="connsiteY259" fmla="*/ 330200 h 1277937"/>
                    <a:gd name="connsiteX260" fmla="*/ 1120775 w 1870075"/>
                    <a:gd name="connsiteY260" fmla="*/ 339725 h 1277937"/>
                    <a:gd name="connsiteX261" fmla="*/ 1123950 w 1870075"/>
                    <a:gd name="connsiteY261" fmla="*/ 352425 h 1277937"/>
                    <a:gd name="connsiteX262" fmla="*/ 1125537 w 1870075"/>
                    <a:gd name="connsiteY262" fmla="*/ 363537 h 1277937"/>
                    <a:gd name="connsiteX263" fmla="*/ 1128712 w 1870075"/>
                    <a:gd name="connsiteY263" fmla="*/ 374650 h 1277937"/>
                    <a:gd name="connsiteX264" fmla="*/ 1125537 w 1870075"/>
                    <a:gd name="connsiteY264" fmla="*/ 384175 h 1277937"/>
                    <a:gd name="connsiteX265" fmla="*/ 1127523 w 1870075"/>
                    <a:gd name="connsiteY265" fmla="*/ 383778 h 1277937"/>
                    <a:gd name="connsiteX266" fmla="*/ 1127124 w 1870075"/>
                    <a:gd name="connsiteY266" fmla="*/ 407987 h 1277937"/>
                    <a:gd name="connsiteX267" fmla="*/ 1129506 w 1870075"/>
                    <a:gd name="connsiteY267" fmla="*/ 411560 h 1277937"/>
                    <a:gd name="connsiteX268" fmla="*/ 1136650 w 1870075"/>
                    <a:gd name="connsiteY268" fmla="*/ 412750 h 1277937"/>
                    <a:gd name="connsiteX269" fmla="*/ 1135062 w 1870075"/>
                    <a:gd name="connsiteY269" fmla="*/ 427037 h 1277937"/>
                    <a:gd name="connsiteX270" fmla="*/ 1146175 w 1870075"/>
                    <a:gd name="connsiteY270" fmla="*/ 428624 h 1277937"/>
                    <a:gd name="connsiteX271" fmla="*/ 1141015 w 1870075"/>
                    <a:gd name="connsiteY271" fmla="*/ 448865 h 1277937"/>
                    <a:gd name="connsiteX272" fmla="*/ 1146174 w 1870075"/>
                    <a:gd name="connsiteY272" fmla="*/ 458391 h 1277937"/>
                    <a:gd name="connsiteX273" fmla="*/ 1146175 w 1870075"/>
                    <a:gd name="connsiteY273" fmla="*/ 471487 h 1277937"/>
                    <a:gd name="connsiteX274" fmla="*/ 1147762 w 1870075"/>
                    <a:gd name="connsiteY274" fmla="*/ 476250 h 1277937"/>
                    <a:gd name="connsiteX275" fmla="*/ 1149350 w 1870075"/>
                    <a:gd name="connsiteY275" fmla="*/ 481012 h 1277937"/>
                    <a:gd name="connsiteX276" fmla="*/ 1150937 w 1870075"/>
                    <a:gd name="connsiteY276" fmla="*/ 487362 h 1277937"/>
                    <a:gd name="connsiteX277" fmla="*/ 1154112 w 1870075"/>
                    <a:gd name="connsiteY277" fmla="*/ 492125 h 1277937"/>
                    <a:gd name="connsiteX278" fmla="*/ 1157287 w 1870075"/>
                    <a:gd name="connsiteY278" fmla="*/ 501650 h 1277937"/>
                    <a:gd name="connsiteX279" fmla="*/ 1162050 w 1870075"/>
                    <a:gd name="connsiteY279" fmla="*/ 517525 h 1277937"/>
                    <a:gd name="connsiteX280" fmla="*/ 1165225 w 1870075"/>
                    <a:gd name="connsiteY280" fmla="*/ 531812 h 1277937"/>
                    <a:gd name="connsiteX281" fmla="*/ 1162447 w 1870075"/>
                    <a:gd name="connsiteY281" fmla="*/ 546100 h 1277937"/>
                    <a:gd name="connsiteX282" fmla="*/ 1171575 w 1870075"/>
                    <a:gd name="connsiteY282" fmla="*/ 571500 h 1277937"/>
                    <a:gd name="connsiteX283" fmla="*/ 1173162 w 1870075"/>
                    <a:gd name="connsiteY283" fmla="*/ 576262 h 1277937"/>
                    <a:gd name="connsiteX284" fmla="*/ 1176337 w 1870075"/>
                    <a:gd name="connsiteY284" fmla="*/ 592137 h 1277937"/>
                    <a:gd name="connsiteX285" fmla="*/ 1177925 w 1870075"/>
                    <a:gd name="connsiteY285" fmla="*/ 596900 h 1277937"/>
                    <a:gd name="connsiteX286" fmla="*/ 1181100 w 1870075"/>
                    <a:gd name="connsiteY286" fmla="*/ 601662 h 1277937"/>
                    <a:gd name="connsiteX287" fmla="*/ 1182687 w 1870075"/>
                    <a:gd name="connsiteY287" fmla="*/ 608012 h 1277937"/>
                    <a:gd name="connsiteX288" fmla="*/ 1185862 w 1870075"/>
                    <a:gd name="connsiteY288" fmla="*/ 619125 h 1277937"/>
                    <a:gd name="connsiteX289" fmla="*/ 1189037 w 1870075"/>
                    <a:gd name="connsiteY289" fmla="*/ 635000 h 1277937"/>
                    <a:gd name="connsiteX290" fmla="*/ 1190625 w 1870075"/>
                    <a:gd name="connsiteY290" fmla="*/ 639762 h 1277937"/>
                    <a:gd name="connsiteX291" fmla="*/ 1193800 w 1870075"/>
                    <a:gd name="connsiteY291" fmla="*/ 644525 h 1277937"/>
                    <a:gd name="connsiteX292" fmla="*/ 1198562 w 1870075"/>
                    <a:gd name="connsiteY292" fmla="*/ 660400 h 1277937"/>
                    <a:gd name="connsiteX293" fmla="*/ 1200150 w 1870075"/>
                    <a:gd name="connsiteY293" fmla="*/ 666750 h 1277937"/>
                    <a:gd name="connsiteX294" fmla="*/ 1203325 w 1870075"/>
                    <a:gd name="connsiteY294" fmla="*/ 676275 h 1277937"/>
                    <a:gd name="connsiteX295" fmla="*/ 1206500 w 1870075"/>
                    <a:gd name="connsiteY295" fmla="*/ 685800 h 1277937"/>
                    <a:gd name="connsiteX296" fmla="*/ 1211262 w 1870075"/>
                    <a:gd name="connsiteY296" fmla="*/ 703262 h 1277937"/>
                    <a:gd name="connsiteX297" fmla="*/ 1214437 w 1870075"/>
                    <a:gd name="connsiteY297" fmla="*/ 725487 h 1277937"/>
                    <a:gd name="connsiteX298" fmla="*/ 1216025 w 1870075"/>
                    <a:gd name="connsiteY298" fmla="*/ 730250 h 1277937"/>
                    <a:gd name="connsiteX299" fmla="*/ 1217612 w 1870075"/>
                    <a:gd name="connsiteY299" fmla="*/ 736600 h 1277937"/>
                    <a:gd name="connsiteX300" fmla="*/ 1220787 w 1870075"/>
                    <a:gd name="connsiteY300" fmla="*/ 742950 h 1277937"/>
                    <a:gd name="connsiteX301" fmla="*/ 1223962 w 1870075"/>
                    <a:gd name="connsiteY301" fmla="*/ 754062 h 1277937"/>
                    <a:gd name="connsiteX302" fmla="*/ 1228725 w 1870075"/>
                    <a:gd name="connsiteY302" fmla="*/ 766762 h 1277937"/>
                    <a:gd name="connsiteX303" fmla="*/ 1235075 w 1870075"/>
                    <a:gd name="connsiteY303" fmla="*/ 784225 h 1277937"/>
                    <a:gd name="connsiteX304" fmla="*/ 1236662 w 1870075"/>
                    <a:gd name="connsiteY304" fmla="*/ 790575 h 1277937"/>
                    <a:gd name="connsiteX305" fmla="*/ 1241425 w 1870075"/>
                    <a:gd name="connsiteY305" fmla="*/ 809625 h 1277937"/>
                    <a:gd name="connsiteX306" fmla="*/ 1243012 w 1870075"/>
                    <a:gd name="connsiteY306" fmla="*/ 833437 h 1277937"/>
                    <a:gd name="connsiteX307" fmla="*/ 1246187 w 1870075"/>
                    <a:gd name="connsiteY307" fmla="*/ 838200 h 1277937"/>
                    <a:gd name="connsiteX308" fmla="*/ 1247775 w 1870075"/>
                    <a:gd name="connsiteY308" fmla="*/ 842962 h 1277937"/>
                    <a:gd name="connsiteX309" fmla="*/ 1250950 w 1870075"/>
                    <a:gd name="connsiteY309" fmla="*/ 862012 h 1277937"/>
                    <a:gd name="connsiteX310" fmla="*/ 1253728 w 1870075"/>
                    <a:gd name="connsiteY310" fmla="*/ 889000 h 1277937"/>
                    <a:gd name="connsiteX311" fmla="*/ 1258491 w 1870075"/>
                    <a:gd name="connsiteY311" fmla="*/ 890190 h 1277937"/>
                    <a:gd name="connsiteX312" fmla="*/ 1268412 w 1870075"/>
                    <a:gd name="connsiteY312" fmla="*/ 914400 h 1277937"/>
                    <a:gd name="connsiteX313" fmla="*/ 1266825 w 1870075"/>
                    <a:gd name="connsiteY313" fmla="*/ 942975 h 1277937"/>
                    <a:gd name="connsiteX314" fmla="*/ 1273174 w 1870075"/>
                    <a:gd name="connsiteY314" fmla="*/ 939800 h 1277937"/>
                    <a:gd name="connsiteX315" fmla="*/ 1273175 w 1870075"/>
                    <a:gd name="connsiteY315" fmla="*/ 955675 h 1277937"/>
                    <a:gd name="connsiteX316" fmla="*/ 1277937 w 1870075"/>
                    <a:gd name="connsiteY316" fmla="*/ 968375 h 1277937"/>
                    <a:gd name="connsiteX317" fmla="*/ 1279525 w 1870075"/>
                    <a:gd name="connsiteY317" fmla="*/ 973137 h 1277937"/>
                    <a:gd name="connsiteX318" fmla="*/ 1285875 w 1870075"/>
                    <a:gd name="connsiteY318" fmla="*/ 982662 h 1277937"/>
                    <a:gd name="connsiteX319" fmla="*/ 1289050 w 1870075"/>
                    <a:gd name="connsiteY319" fmla="*/ 987425 h 1277937"/>
                    <a:gd name="connsiteX320" fmla="*/ 1292225 w 1870075"/>
                    <a:gd name="connsiteY320" fmla="*/ 992187 h 1277937"/>
                    <a:gd name="connsiteX321" fmla="*/ 1298575 w 1870075"/>
                    <a:gd name="connsiteY321" fmla="*/ 1003300 h 1277937"/>
                    <a:gd name="connsiteX322" fmla="*/ 1304925 w 1870075"/>
                    <a:gd name="connsiteY322" fmla="*/ 1022350 h 1277937"/>
                    <a:gd name="connsiteX323" fmla="*/ 1306512 w 1870075"/>
                    <a:gd name="connsiteY323" fmla="*/ 1027112 h 1277937"/>
                    <a:gd name="connsiteX324" fmla="*/ 1314450 w 1870075"/>
                    <a:gd name="connsiteY324" fmla="*/ 1038225 h 1277937"/>
                    <a:gd name="connsiteX325" fmla="*/ 1316037 w 1870075"/>
                    <a:gd name="connsiteY325" fmla="*/ 1042987 h 1277937"/>
                    <a:gd name="connsiteX326" fmla="*/ 1319212 w 1870075"/>
                    <a:gd name="connsiteY326" fmla="*/ 1047750 h 1277937"/>
                    <a:gd name="connsiteX327" fmla="*/ 1322387 w 1870075"/>
                    <a:gd name="connsiteY327" fmla="*/ 1060450 h 1277937"/>
                    <a:gd name="connsiteX328" fmla="*/ 1333500 w 1870075"/>
                    <a:gd name="connsiteY328" fmla="*/ 1084262 h 1277937"/>
                    <a:gd name="connsiteX329" fmla="*/ 1335087 w 1870075"/>
                    <a:gd name="connsiteY329" fmla="*/ 1090612 h 1277937"/>
                    <a:gd name="connsiteX330" fmla="*/ 1341437 w 1870075"/>
                    <a:gd name="connsiteY330" fmla="*/ 1100137 h 1277937"/>
                    <a:gd name="connsiteX331" fmla="*/ 1347787 w 1870075"/>
                    <a:gd name="connsiteY331" fmla="*/ 1117600 h 1277937"/>
                    <a:gd name="connsiteX332" fmla="*/ 1352550 w 1870075"/>
                    <a:gd name="connsiteY332" fmla="*/ 1120775 h 1277937"/>
                    <a:gd name="connsiteX333" fmla="*/ 1355725 w 1870075"/>
                    <a:gd name="connsiteY333" fmla="*/ 1125537 h 1277937"/>
                    <a:gd name="connsiteX334" fmla="*/ 1357312 w 1870075"/>
                    <a:gd name="connsiteY334" fmla="*/ 1130300 h 1277937"/>
                    <a:gd name="connsiteX335" fmla="*/ 1370012 w 1870075"/>
                    <a:gd name="connsiteY335" fmla="*/ 1147762 h 1277937"/>
                    <a:gd name="connsiteX336" fmla="*/ 1374775 w 1870075"/>
                    <a:gd name="connsiteY336" fmla="*/ 1150937 h 1277937"/>
                    <a:gd name="connsiteX337" fmla="*/ 1379537 w 1870075"/>
                    <a:gd name="connsiteY337" fmla="*/ 1157287 h 1277937"/>
                    <a:gd name="connsiteX338" fmla="*/ 1382712 w 1870075"/>
                    <a:gd name="connsiteY338" fmla="*/ 1162050 h 1277937"/>
                    <a:gd name="connsiteX339" fmla="*/ 1392237 w 1870075"/>
                    <a:gd name="connsiteY339" fmla="*/ 1169987 h 1277937"/>
                    <a:gd name="connsiteX340" fmla="*/ 1400175 w 1870075"/>
                    <a:gd name="connsiteY340" fmla="*/ 1176337 h 1277937"/>
                    <a:gd name="connsiteX341" fmla="*/ 1414462 w 1870075"/>
                    <a:gd name="connsiteY341" fmla="*/ 1189037 h 1277937"/>
                    <a:gd name="connsiteX342" fmla="*/ 1417637 w 1870075"/>
                    <a:gd name="connsiteY342" fmla="*/ 1193800 h 1277937"/>
                    <a:gd name="connsiteX343" fmla="*/ 1420812 w 1870075"/>
                    <a:gd name="connsiteY343" fmla="*/ 1200150 h 1277937"/>
                    <a:gd name="connsiteX344" fmla="*/ 1425575 w 1870075"/>
                    <a:gd name="connsiteY344" fmla="*/ 1201737 h 1277937"/>
                    <a:gd name="connsiteX345" fmla="*/ 1431925 w 1870075"/>
                    <a:gd name="connsiteY345" fmla="*/ 1214437 h 1277937"/>
                    <a:gd name="connsiteX346" fmla="*/ 1455737 w 1870075"/>
                    <a:gd name="connsiteY346" fmla="*/ 1228725 h 1277937"/>
                    <a:gd name="connsiteX347" fmla="*/ 1471612 w 1870075"/>
                    <a:gd name="connsiteY347" fmla="*/ 1233487 h 1277937"/>
                    <a:gd name="connsiteX348" fmla="*/ 1477962 w 1870075"/>
                    <a:gd name="connsiteY348" fmla="*/ 1236662 h 1277937"/>
                    <a:gd name="connsiteX349" fmla="*/ 1482725 w 1870075"/>
                    <a:gd name="connsiteY349" fmla="*/ 1239837 h 1277937"/>
                    <a:gd name="connsiteX350" fmla="*/ 1489075 w 1870075"/>
                    <a:gd name="connsiteY350" fmla="*/ 1241425 h 1277937"/>
                    <a:gd name="connsiteX351" fmla="*/ 1498600 w 1870075"/>
                    <a:gd name="connsiteY351" fmla="*/ 1244600 h 1277937"/>
                    <a:gd name="connsiteX352" fmla="*/ 1519237 w 1870075"/>
                    <a:gd name="connsiteY352" fmla="*/ 1249362 h 1277937"/>
                    <a:gd name="connsiteX353" fmla="*/ 1533525 w 1870075"/>
                    <a:gd name="connsiteY353" fmla="*/ 1254125 h 1277937"/>
                    <a:gd name="connsiteX354" fmla="*/ 1538287 w 1870075"/>
                    <a:gd name="connsiteY354" fmla="*/ 1255712 h 1277937"/>
                    <a:gd name="connsiteX355" fmla="*/ 1562100 w 1870075"/>
                    <a:gd name="connsiteY355" fmla="*/ 1258887 h 1277937"/>
                    <a:gd name="connsiteX356" fmla="*/ 1566862 w 1870075"/>
                    <a:gd name="connsiteY356" fmla="*/ 1260475 h 1277937"/>
                    <a:gd name="connsiteX357" fmla="*/ 1604962 w 1870075"/>
                    <a:gd name="connsiteY357" fmla="*/ 1260475 h 1277937"/>
                    <a:gd name="connsiteX358" fmla="*/ 1617662 w 1870075"/>
                    <a:gd name="connsiteY358" fmla="*/ 1269603 h 1277937"/>
                    <a:gd name="connsiteX359" fmla="*/ 1618853 w 1870075"/>
                    <a:gd name="connsiteY359" fmla="*/ 1262856 h 1277937"/>
                    <a:gd name="connsiteX360" fmla="*/ 1634330 w 1870075"/>
                    <a:gd name="connsiteY360" fmla="*/ 1270397 h 1277937"/>
                    <a:gd name="connsiteX361" fmla="*/ 1651000 w 1870075"/>
                    <a:gd name="connsiteY361" fmla="*/ 1262062 h 1277937"/>
                    <a:gd name="connsiteX362" fmla="*/ 1655762 w 1870075"/>
                    <a:gd name="connsiteY362" fmla="*/ 1263650 h 1277937"/>
                    <a:gd name="connsiteX363" fmla="*/ 1670050 w 1870075"/>
                    <a:gd name="connsiteY363" fmla="*/ 1266825 h 1277937"/>
                    <a:gd name="connsiteX364" fmla="*/ 1682750 w 1870075"/>
                    <a:gd name="connsiteY364" fmla="*/ 1270000 h 1277937"/>
                    <a:gd name="connsiteX365" fmla="*/ 1689100 w 1870075"/>
                    <a:gd name="connsiteY365" fmla="*/ 1271587 h 1277937"/>
                    <a:gd name="connsiteX366" fmla="*/ 1693862 w 1870075"/>
                    <a:gd name="connsiteY366" fmla="*/ 1273175 h 1277937"/>
                    <a:gd name="connsiteX367" fmla="*/ 1706562 w 1870075"/>
                    <a:gd name="connsiteY367" fmla="*/ 1274762 h 1277937"/>
                    <a:gd name="connsiteX368" fmla="*/ 1722040 w 1870075"/>
                    <a:gd name="connsiteY368" fmla="*/ 1264443 h 1277937"/>
                    <a:gd name="connsiteX369" fmla="*/ 1730375 w 1870075"/>
                    <a:gd name="connsiteY369" fmla="*/ 1273572 h 1277937"/>
                    <a:gd name="connsiteX370" fmla="*/ 1749425 w 1870075"/>
                    <a:gd name="connsiteY370" fmla="*/ 1277937 h 1277937"/>
                    <a:gd name="connsiteX371" fmla="*/ 1755775 w 1870075"/>
                    <a:gd name="connsiteY371" fmla="*/ 1276350 h 1277937"/>
                    <a:gd name="connsiteX372" fmla="*/ 1779587 w 1870075"/>
                    <a:gd name="connsiteY372" fmla="*/ 1273175 h 1277937"/>
                    <a:gd name="connsiteX373" fmla="*/ 1789112 w 1870075"/>
                    <a:gd name="connsiteY373" fmla="*/ 1270000 h 1277937"/>
                    <a:gd name="connsiteX374" fmla="*/ 1795462 w 1870075"/>
                    <a:gd name="connsiteY374" fmla="*/ 1268412 h 1277937"/>
                    <a:gd name="connsiteX375" fmla="*/ 1808162 w 1870075"/>
                    <a:gd name="connsiteY375" fmla="*/ 1263650 h 1277937"/>
                    <a:gd name="connsiteX376" fmla="*/ 1870075 w 1870075"/>
                    <a:gd name="connsiteY376" fmla="*/ 1260475 h 1277937"/>
                    <a:gd name="connsiteX377" fmla="*/ 1868487 w 1870075"/>
                    <a:gd name="connsiteY377" fmla="*/ 1250950 h 1277937"/>
                    <a:gd name="connsiteX378" fmla="*/ 1866900 w 1870075"/>
                    <a:gd name="connsiteY378" fmla="*/ 1246187 h 1277937"/>
                    <a:gd name="connsiteX0" fmla="*/ 0 w 1870075"/>
                    <a:gd name="connsiteY0" fmla="*/ 0 h 1277937"/>
                    <a:gd name="connsiteX1" fmla="*/ 4762 w 1870075"/>
                    <a:gd name="connsiteY1" fmla="*/ 12700 h 1277937"/>
                    <a:gd name="connsiteX2" fmla="*/ 6350 w 1870075"/>
                    <a:gd name="connsiteY2" fmla="*/ 22225 h 1277937"/>
                    <a:gd name="connsiteX3" fmla="*/ 7937 w 1870075"/>
                    <a:gd name="connsiteY3" fmla="*/ 49212 h 1277937"/>
                    <a:gd name="connsiteX4" fmla="*/ 11112 w 1870075"/>
                    <a:gd name="connsiteY4" fmla="*/ 96837 h 1277937"/>
                    <a:gd name="connsiteX5" fmla="*/ 12700 w 1870075"/>
                    <a:gd name="connsiteY5" fmla="*/ 165100 h 1277937"/>
                    <a:gd name="connsiteX6" fmla="*/ 14287 w 1870075"/>
                    <a:gd name="connsiteY6" fmla="*/ 223837 h 1277937"/>
                    <a:gd name="connsiteX7" fmla="*/ 17462 w 1870075"/>
                    <a:gd name="connsiteY7" fmla="*/ 236537 h 1277937"/>
                    <a:gd name="connsiteX8" fmla="*/ 20637 w 1870075"/>
                    <a:gd name="connsiteY8" fmla="*/ 280987 h 1277937"/>
                    <a:gd name="connsiteX9" fmla="*/ 22225 w 1870075"/>
                    <a:gd name="connsiteY9" fmla="*/ 409575 h 1277937"/>
                    <a:gd name="connsiteX10" fmla="*/ 25400 w 1870075"/>
                    <a:gd name="connsiteY10" fmla="*/ 460375 h 1277937"/>
                    <a:gd name="connsiteX11" fmla="*/ 26987 w 1870075"/>
                    <a:gd name="connsiteY11" fmla="*/ 517525 h 1277937"/>
                    <a:gd name="connsiteX12" fmla="*/ 31750 w 1870075"/>
                    <a:gd name="connsiteY12" fmla="*/ 520700 h 1277937"/>
                    <a:gd name="connsiteX13" fmla="*/ 33337 w 1870075"/>
                    <a:gd name="connsiteY13" fmla="*/ 525462 h 1277937"/>
                    <a:gd name="connsiteX14" fmla="*/ 34925 w 1870075"/>
                    <a:gd name="connsiteY14" fmla="*/ 536575 h 1277937"/>
                    <a:gd name="connsiteX15" fmla="*/ 36512 w 1870075"/>
                    <a:gd name="connsiteY15" fmla="*/ 555625 h 1277937"/>
                    <a:gd name="connsiteX16" fmla="*/ 38100 w 1870075"/>
                    <a:gd name="connsiteY16" fmla="*/ 563562 h 1277937"/>
                    <a:gd name="connsiteX17" fmla="*/ 39687 w 1870075"/>
                    <a:gd name="connsiteY17" fmla="*/ 574675 h 1277937"/>
                    <a:gd name="connsiteX18" fmla="*/ 42862 w 1870075"/>
                    <a:gd name="connsiteY18" fmla="*/ 582612 h 1277937"/>
                    <a:gd name="connsiteX19" fmla="*/ 44450 w 1870075"/>
                    <a:gd name="connsiteY19" fmla="*/ 595312 h 1277937"/>
                    <a:gd name="connsiteX20" fmla="*/ 46037 w 1870075"/>
                    <a:gd name="connsiteY20" fmla="*/ 603250 h 1277937"/>
                    <a:gd name="connsiteX21" fmla="*/ 47625 w 1870075"/>
                    <a:gd name="connsiteY21" fmla="*/ 612775 h 1277937"/>
                    <a:gd name="connsiteX22" fmla="*/ 49212 w 1870075"/>
                    <a:gd name="connsiteY22" fmla="*/ 661987 h 1277937"/>
                    <a:gd name="connsiteX23" fmla="*/ 50800 w 1870075"/>
                    <a:gd name="connsiteY23" fmla="*/ 673100 h 1277937"/>
                    <a:gd name="connsiteX24" fmla="*/ 55562 w 1870075"/>
                    <a:gd name="connsiteY24" fmla="*/ 703262 h 1277937"/>
                    <a:gd name="connsiteX25" fmla="*/ 57150 w 1870075"/>
                    <a:gd name="connsiteY25" fmla="*/ 733425 h 1277937"/>
                    <a:gd name="connsiteX26" fmla="*/ 61912 w 1870075"/>
                    <a:gd name="connsiteY26" fmla="*/ 771525 h 1277937"/>
                    <a:gd name="connsiteX27" fmla="*/ 65087 w 1870075"/>
                    <a:gd name="connsiteY27" fmla="*/ 784225 h 1277937"/>
                    <a:gd name="connsiteX28" fmla="*/ 66675 w 1870075"/>
                    <a:gd name="connsiteY28" fmla="*/ 790575 h 1277937"/>
                    <a:gd name="connsiteX29" fmla="*/ 69850 w 1870075"/>
                    <a:gd name="connsiteY29" fmla="*/ 795337 h 1277937"/>
                    <a:gd name="connsiteX30" fmla="*/ 73025 w 1870075"/>
                    <a:gd name="connsiteY30" fmla="*/ 804862 h 1277937"/>
                    <a:gd name="connsiteX31" fmla="*/ 77787 w 1870075"/>
                    <a:gd name="connsiteY31" fmla="*/ 815975 h 1277937"/>
                    <a:gd name="connsiteX32" fmla="*/ 82550 w 1870075"/>
                    <a:gd name="connsiteY32" fmla="*/ 817562 h 1277937"/>
                    <a:gd name="connsiteX33" fmla="*/ 98425 w 1870075"/>
                    <a:gd name="connsiteY33" fmla="*/ 814387 h 1277937"/>
                    <a:gd name="connsiteX34" fmla="*/ 104775 w 1870075"/>
                    <a:gd name="connsiteY34" fmla="*/ 804862 h 1277937"/>
                    <a:gd name="connsiteX35" fmla="*/ 112712 w 1870075"/>
                    <a:gd name="connsiteY35" fmla="*/ 795337 h 1277937"/>
                    <a:gd name="connsiteX36" fmla="*/ 122237 w 1870075"/>
                    <a:gd name="connsiteY36" fmla="*/ 785812 h 1277937"/>
                    <a:gd name="connsiteX37" fmla="*/ 127000 w 1870075"/>
                    <a:gd name="connsiteY37" fmla="*/ 776287 h 1277937"/>
                    <a:gd name="connsiteX38" fmla="*/ 134937 w 1870075"/>
                    <a:gd name="connsiteY38" fmla="*/ 766762 h 1277937"/>
                    <a:gd name="connsiteX39" fmla="*/ 139700 w 1870075"/>
                    <a:gd name="connsiteY39" fmla="*/ 757237 h 1277937"/>
                    <a:gd name="connsiteX40" fmla="*/ 144462 w 1870075"/>
                    <a:gd name="connsiteY40" fmla="*/ 747712 h 1277937"/>
                    <a:gd name="connsiteX41" fmla="*/ 149225 w 1870075"/>
                    <a:gd name="connsiteY41" fmla="*/ 742950 h 1277937"/>
                    <a:gd name="connsiteX42" fmla="*/ 153987 w 1870075"/>
                    <a:gd name="connsiteY42" fmla="*/ 736600 h 1277937"/>
                    <a:gd name="connsiteX43" fmla="*/ 157162 w 1870075"/>
                    <a:gd name="connsiteY43" fmla="*/ 731837 h 1277937"/>
                    <a:gd name="connsiteX44" fmla="*/ 163512 w 1870075"/>
                    <a:gd name="connsiteY44" fmla="*/ 727075 h 1277937"/>
                    <a:gd name="connsiteX45" fmla="*/ 165100 w 1870075"/>
                    <a:gd name="connsiteY45" fmla="*/ 722312 h 1277937"/>
                    <a:gd name="connsiteX46" fmla="*/ 169862 w 1870075"/>
                    <a:gd name="connsiteY46" fmla="*/ 719137 h 1277937"/>
                    <a:gd name="connsiteX47" fmla="*/ 174625 w 1870075"/>
                    <a:gd name="connsiteY47" fmla="*/ 714375 h 1277937"/>
                    <a:gd name="connsiteX48" fmla="*/ 176212 w 1870075"/>
                    <a:gd name="connsiteY48" fmla="*/ 709612 h 1277937"/>
                    <a:gd name="connsiteX49" fmla="*/ 180975 w 1870075"/>
                    <a:gd name="connsiteY49" fmla="*/ 706437 h 1277937"/>
                    <a:gd name="connsiteX50" fmla="*/ 192087 w 1870075"/>
                    <a:gd name="connsiteY50" fmla="*/ 700087 h 1277937"/>
                    <a:gd name="connsiteX51" fmla="*/ 195262 w 1870075"/>
                    <a:gd name="connsiteY51" fmla="*/ 695325 h 1277937"/>
                    <a:gd name="connsiteX52" fmla="*/ 204787 w 1870075"/>
                    <a:gd name="connsiteY52" fmla="*/ 692150 h 1277937"/>
                    <a:gd name="connsiteX53" fmla="*/ 222250 w 1870075"/>
                    <a:gd name="connsiteY53" fmla="*/ 688975 h 1277937"/>
                    <a:gd name="connsiteX54" fmla="*/ 228600 w 1870075"/>
                    <a:gd name="connsiteY54" fmla="*/ 687387 h 1277937"/>
                    <a:gd name="connsiteX55" fmla="*/ 244475 w 1870075"/>
                    <a:gd name="connsiteY55" fmla="*/ 684212 h 1277937"/>
                    <a:gd name="connsiteX56" fmla="*/ 249237 w 1870075"/>
                    <a:gd name="connsiteY56" fmla="*/ 681037 h 1277937"/>
                    <a:gd name="connsiteX57" fmla="*/ 276225 w 1870075"/>
                    <a:gd name="connsiteY57" fmla="*/ 674687 h 1277937"/>
                    <a:gd name="connsiteX58" fmla="*/ 292100 w 1870075"/>
                    <a:gd name="connsiteY58" fmla="*/ 660400 h 1277937"/>
                    <a:gd name="connsiteX59" fmla="*/ 293687 w 1870075"/>
                    <a:gd name="connsiteY59" fmla="*/ 655637 h 1277937"/>
                    <a:gd name="connsiteX60" fmla="*/ 304800 w 1870075"/>
                    <a:gd name="connsiteY60" fmla="*/ 644525 h 1277937"/>
                    <a:gd name="connsiteX61" fmla="*/ 306387 w 1870075"/>
                    <a:gd name="connsiteY61" fmla="*/ 639762 h 1277937"/>
                    <a:gd name="connsiteX62" fmla="*/ 309562 w 1870075"/>
                    <a:gd name="connsiteY62" fmla="*/ 635000 h 1277937"/>
                    <a:gd name="connsiteX63" fmla="*/ 311150 w 1870075"/>
                    <a:gd name="connsiteY63" fmla="*/ 628650 h 1277937"/>
                    <a:gd name="connsiteX64" fmla="*/ 312737 w 1870075"/>
                    <a:gd name="connsiteY64" fmla="*/ 623887 h 1277937"/>
                    <a:gd name="connsiteX65" fmla="*/ 314325 w 1870075"/>
                    <a:gd name="connsiteY65" fmla="*/ 617537 h 1277937"/>
                    <a:gd name="connsiteX66" fmla="*/ 319087 w 1870075"/>
                    <a:gd name="connsiteY66" fmla="*/ 608012 h 1277937"/>
                    <a:gd name="connsiteX67" fmla="*/ 323850 w 1870075"/>
                    <a:gd name="connsiteY67" fmla="*/ 598487 h 1277937"/>
                    <a:gd name="connsiteX68" fmla="*/ 325437 w 1870075"/>
                    <a:gd name="connsiteY68" fmla="*/ 592137 h 1277937"/>
                    <a:gd name="connsiteX69" fmla="*/ 327025 w 1870075"/>
                    <a:gd name="connsiteY69" fmla="*/ 587375 h 1277937"/>
                    <a:gd name="connsiteX70" fmla="*/ 331787 w 1870075"/>
                    <a:gd name="connsiteY70" fmla="*/ 566737 h 1277937"/>
                    <a:gd name="connsiteX71" fmla="*/ 333375 w 1870075"/>
                    <a:gd name="connsiteY71" fmla="*/ 546100 h 1277937"/>
                    <a:gd name="connsiteX72" fmla="*/ 334962 w 1870075"/>
                    <a:gd name="connsiteY72" fmla="*/ 530225 h 1277937"/>
                    <a:gd name="connsiteX73" fmla="*/ 336550 w 1870075"/>
                    <a:gd name="connsiteY73" fmla="*/ 503237 h 1277937"/>
                    <a:gd name="connsiteX74" fmla="*/ 339725 w 1870075"/>
                    <a:gd name="connsiteY74" fmla="*/ 493712 h 1277937"/>
                    <a:gd name="connsiteX75" fmla="*/ 341312 w 1870075"/>
                    <a:gd name="connsiteY75" fmla="*/ 487362 h 1277937"/>
                    <a:gd name="connsiteX76" fmla="*/ 347662 w 1870075"/>
                    <a:gd name="connsiteY76" fmla="*/ 477837 h 1277937"/>
                    <a:gd name="connsiteX77" fmla="*/ 350837 w 1870075"/>
                    <a:gd name="connsiteY77" fmla="*/ 468312 h 1277937"/>
                    <a:gd name="connsiteX78" fmla="*/ 352425 w 1870075"/>
                    <a:gd name="connsiteY78" fmla="*/ 461962 h 1277937"/>
                    <a:gd name="connsiteX79" fmla="*/ 345281 w 1870075"/>
                    <a:gd name="connsiteY79" fmla="*/ 450453 h 1277937"/>
                    <a:gd name="connsiteX80" fmla="*/ 347265 w 1870075"/>
                    <a:gd name="connsiteY80" fmla="*/ 446087 h 1277937"/>
                    <a:gd name="connsiteX81" fmla="*/ 348854 w 1870075"/>
                    <a:gd name="connsiteY81" fmla="*/ 443706 h 1277937"/>
                    <a:gd name="connsiteX82" fmla="*/ 355600 w 1870075"/>
                    <a:gd name="connsiteY82" fmla="*/ 421084 h 1277937"/>
                    <a:gd name="connsiteX83" fmla="*/ 368300 w 1870075"/>
                    <a:gd name="connsiteY83" fmla="*/ 392112 h 1277937"/>
                    <a:gd name="connsiteX84" fmla="*/ 371475 w 1870075"/>
                    <a:gd name="connsiteY84" fmla="*/ 381000 h 1277937"/>
                    <a:gd name="connsiteX85" fmla="*/ 374650 w 1870075"/>
                    <a:gd name="connsiteY85" fmla="*/ 368300 h 1277937"/>
                    <a:gd name="connsiteX86" fmla="*/ 379412 w 1870075"/>
                    <a:gd name="connsiteY86" fmla="*/ 339725 h 1277937"/>
                    <a:gd name="connsiteX87" fmla="*/ 381000 w 1870075"/>
                    <a:gd name="connsiteY87" fmla="*/ 333375 h 1277937"/>
                    <a:gd name="connsiteX88" fmla="*/ 384175 w 1870075"/>
                    <a:gd name="connsiteY88" fmla="*/ 328612 h 1277937"/>
                    <a:gd name="connsiteX89" fmla="*/ 385762 w 1870075"/>
                    <a:gd name="connsiteY89" fmla="*/ 322262 h 1277937"/>
                    <a:gd name="connsiteX90" fmla="*/ 388937 w 1870075"/>
                    <a:gd name="connsiteY90" fmla="*/ 300037 h 1277937"/>
                    <a:gd name="connsiteX91" fmla="*/ 392112 w 1870075"/>
                    <a:gd name="connsiteY91" fmla="*/ 290512 h 1277937"/>
                    <a:gd name="connsiteX92" fmla="*/ 396875 w 1870075"/>
                    <a:gd name="connsiteY92" fmla="*/ 285750 h 1277937"/>
                    <a:gd name="connsiteX93" fmla="*/ 400050 w 1870075"/>
                    <a:gd name="connsiteY93" fmla="*/ 276225 h 1277937"/>
                    <a:gd name="connsiteX94" fmla="*/ 401637 w 1870075"/>
                    <a:gd name="connsiteY94" fmla="*/ 271462 h 1277937"/>
                    <a:gd name="connsiteX95" fmla="*/ 406400 w 1870075"/>
                    <a:gd name="connsiteY95" fmla="*/ 255587 h 1277937"/>
                    <a:gd name="connsiteX96" fmla="*/ 409575 w 1870075"/>
                    <a:gd name="connsiteY96" fmla="*/ 250825 h 1277937"/>
                    <a:gd name="connsiteX97" fmla="*/ 412750 w 1870075"/>
                    <a:gd name="connsiteY97" fmla="*/ 241300 h 1277937"/>
                    <a:gd name="connsiteX98" fmla="*/ 415925 w 1870075"/>
                    <a:gd name="connsiteY98" fmla="*/ 230187 h 1277937"/>
                    <a:gd name="connsiteX99" fmla="*/ 419100 w 1870075"/>
                    <a:gd name="connsiteY99" fmla="*/ 209550 h 1277937"/>
                    <a:gd name="connsiteX100" fmla="*/ 423862 w 1870075"/>
                    <a:gd name="connsiteY100" fmla="*/ 198437 h 1277937"/>
                    <a:gd name="connsiteX101" fmla="*/ 427037 w 1870075"/>
                    <a:gd name="connsiteY101" fmla="*/ 193675 h 1277937"/>
                    <a:gd name="connsiteX102" fmla="*/ 430212 w 1870075"/>
                    <a:gd name="connsiteY102" fmla="*/ 184150 h 1277937"/>
                    <a:gd name="connsiteX103" fmla="*/ 436562 w 1870075"/>
                    <a:gd name="connsiteY103" fmla="*/ 171450 h 1277937"/>
                    <a:gd name="connsiteX104" fmla="*/ 439737 w 1870075"/>
                    <a:gd name="connsiteY104" fmla="*/ 166687 h 1277937"/>
                    <a:gd name="connsiteX105" fmla="*/ 442912 w 1870075"/>
                    <a:gd name="connsiteY105" fmla="*/ 160337 h 1277937"/>
                    <a:gd name="connsiteX106" fmla="*/ 449262 w 1870075"/>
                    <a:gd name="connsiteY106" fmla="*/ 155575 h 1277937"/>
                    <a:gd name="connsiteX107" fmla="*/ 458787 w 1870075"/>
                    <a:gd name="connsiteY107" fmla="*/ 149225 h 1277937"/>
                    <a:gd name="connsiteX108" fmla="*/ 461962 w 1870075"/>
                    <a:gd name="connsiteY108" fmla="*/ 144462 h 1277937"/>
                    <a:gd name="connsiteX109" fmla="*/ 466725 w 1870075"/>
                    <a:gd name="connsiteY109" fmla="*/ 141287 h 1277937"/>
                    <a:gd name="connsiteX110" fmla="*/ 471487 w 1870075"/>
                    <a:gd name="connsiteY110" fmla="*/ 131762 h 1277937"/>
                    <a:gd name="connsiteX111" fmla="*/ 481012 w 1870075"/>
                    <a:gd name="connsiteY111" fmla="*/ 128587 h 1277937"/>
                    <a:gd name="connsiteX112" fmla="*/ 490537 w 1870075"/>
                    <a:gd name="connsiteY112" fmla="*/ 123825 h 1277937"/>
                    <a:gd name="connsiteX113" fmla="*/ 493712 w 1870075"/>
                    <a:gd name="connsiteY113" fmla="*/ 119062 h 1277937"/>
                    <a:gd name="connsiteX114" fmla="*/ 509587 w 1870075"/>
                    <a:gd name="connsiteY114" fmla="*/ 115887 h 1277937"/>
                    <a:gd name="connsiteX115" fmla="*/ 531812 w 1870075"/>
                    <a:gd name="connsiteY115" fmla="*/ 117475 h 1277937"/>
                    <a:gd name="connsiteX116" fmla="*/ 533400 w 1870075"/>
                    <a:gd name="connsiteY116" fmla="*/ 122237 h 1277937"/>
                    <a:gd name="connsiteX117" fmla="*/ 544512 w 1870075"/>
                    <a:gd name="connsiteY117" fmla="*/ 127000 h 1277937"/>
                    <a:gd name="connsiteX118" fmla="*/ 547687 w 1870075"/>
                    <a:gd name="connsiteY118" fmla="*/ 133350 h 1277937"/>
                    <a:gd name="connsiteX119" fmla="*/ 552450 w 1870075"/>
                    <a:gd name="connsiteY119" fmla="*/ 136525 h 1277937"/>
                    <a:gd name="connsiteX120" fmla="*/ 555625 w 1870075"/>
                    <a:gd name="connsiteY120" fmla="*/ 141287 h 1277937"/>
                    <a:gd name="connsiteX121" fmla="*/ 560387 w 1870075"/>
                    <a:gd name="connsiteY121" fmla="*/ 157162 h 1277937"/>
                    <a:gd name="connsiteX122" fmla="*/ 561975 w 1870075"/>
                    <a:gd name="connsiteY122" fmla="*/ 161925 h 1277937"/>
                    <a:gd name="connsiteX123" fmla="*/ 565150 w 1870075"/>
                    <a:gd name="connsiteY123" fmla="*/ 168275 h 1277937"/>
                    <a:gd name="connsiteX124" fmla="*/ 566737 w 1870075"/>
                    <a:gd name="connsiteY124" fmla="*/ 176212 h 1277937"/>
                    <a:gd name="connsiteX125" fmla="*/ 568325 w 1870075"/>
                    <a:gd name="connsiteY125" fmla="*/ 182562 h 1277937"/>
                    <a:gd name="connsiteX126" fmla="*/ 569912 w 1870075"/>
                    <a:gd name="connsiteY126" fmla="*/ 192087 h 1277937"/>
                    <a:gd name="connsiteX127" fmla="*/ 571500 w 1870075"/>
                    <a:gd name="connsiteY127" fmla="*/ 203200 h 1277937"/>
                    <a:gd name="connsiteX128" fmla="*/ 574675 w 1870075"/>
                    <a:gd name="connsiteY128" fmla="*/ 217487 h 1277937"/>
                    <a:gd name="connsiteX129" fmla="*/ 577850 w 1870075"/>
                    <a:gd name="connsiteY129" fmla="*/ 222250 h 1277937"/>
                    <a:gd name="connsiteX130" fmla="*/ 579437 w 1870075"/>
                    <a:gd name="connsiteY130" fmla="*/ 230187 h 1277937"/>
                    <a:gd name="connsiteX131" fmla="*/ 581025 w 1870075"/>
                    <a:gd name="connsiteY131" fmla="*/ 234950 h 1277937"/>
                    <a:gd name="connsiteX132" fmla="*/ 582612 w 1870075"/>
                    <a:gd name="connsiteY132" fmla="*/ 242887 h 1277937"/>
                    <a:gd name="connsiteX133" fmla="*/ 585787 w 1870075"/>
                    <a:gd name="connsiteY133" fmla="*/ 252412 h 1277937"/>
                    <a:gd name="connsiteX134" fmla="*/ 587375 w 1870075"/>
                    <a:gd name="connsiteY134" fmla="*/ 258762 h 1277937"/>
                    <a:gd name="connsiteX135" fmla="*/ 592137 w 1870075"/>
                    <a:gd name="connsiteY135" fmla="*/ 269875 h 1277937"/>
                    <a:gd name="connsiteX136" fmla="*/ 593725 w 1870075"/>
                    <a:gd name="connsiteY136" fmla="*/ 279400 h 1277937"/>
                    <a:gd name="connsiteX137" fmla="*/ 595312 w 1870075"/>
                    <a:gd name="connsiteY137" fmla="*/ 284162 h 1277937"/>
                    <a:gd name="connsiteX138" fmla="*/ 598487 w 1870075"/>
                    <a:gd name="connsiteY138" fmla="*/ 295275 h 1277937"/>
                    <a:gd name="connsiteX139" fmla="*/ 604837 w 1870075"/>
                    <a:gd name="connsiteY139" fmla="*/ 304800 h 1277937"/>
                    <a:gd name="connsiteX140" fmla="*/ 609600 w 1870075"/>
                    <a:gd name="connsiteY140" fmla="*/ 314325 h 1277937"/>
                    <a:gd name="connsiteX141" fmla="*/ 614362 w 1870075"/>
                    <a:gd name="connsiteY141" fmla="*/ 330200 h 1277937"/>
                    <a:gd name="connsiteX142" fmla="*/ 612378 w 1870075"/>
                    <a:gd name="connsiteY142" fmla="*/ 344487 h 1277937"/>
                    <a:gd name="connsiteX143" fmla="*/ 623887 w 1870075"/>
                    <a:gd name="connsiteY143" fmla="*/ 361950 h 1277937"/>
                    <a:gd name="connsiteX144" fmla="*/ 625475 w 1870075"/>
                    <a:gd name="connsiteY144" fmla="*/ 366712 h 1277937"/>
                    <a:gd name="connsiteX145" fmla="*/ 624681 w 1870075"/>
                    <a:gd name="connsiteY145" fmla="*/ 376634 h 1277937"/>
                    <a:gd name="connsiteX146" fmla="*/ 630237 w 1870075"/>
                    <a:gd name="connsiteY146" fmla="*/ 379412 h 1277937"/>
                    <a:gd name="connsiteX147" fmla="*/ 635000 w 1870075"/>
                    <a:gd name="connsiteY147" fmla="*/ 395287 h 1277937"/>
                    <a:gd name="connsiteX148" fmla="*/ 638175 w 1870075"/>
                    <a:gd name="connsiteY148" fmla="*/ 404812 h 1277937"/>
                    <a:gd name="connsiteX149" fmla="*/ 642937 w 1870075"/>
                    <a:gd name="connsiteY149" fmla="*/ 419100 h 1277937"/>
                    <a:gd name="connsiteX150" fmla="*/ 644525 w 1870075"/>
                    <a:gd name="connsiteY150" fmla="*/ 425450 h 1277937"/>
                    <a:gd name="connsiteX151" fmla="*/ 647700 w 1870075"/>
                    <a:gd name="connsiteY151" fmla="*/ 434975 h 1277937"/>
                    <a:gd name="connsiteX152" fmla="*/ 652462 w 1870075"/>
                    <a:gd name="connsiteY152" fmla="*/ 452437 h 1277937"/>
                    <a:gd name="connsiteX153" fmla="*/ 654050 w 1870075"/>
                    <a:gd name="connsiteY153" fmla="*/ 465137 h 1277937"/>
                    <a:gd name="connsiteX154" fmla="*/ 657225 w 1870075"/>
                    <a:gd name="connsiteY154" fmla="*/ 469900 h 1277937"/>
                    <a:gd name="connsiteX155" fmla="*/ 663575 w 1870075"/>
                    <a:gd name="connsiteY155" fmla="*/ 479425 h 1277937"/>
                    <a:gd name="connsiteX156" fmla="*/ 671512 w 1870075"/>
                    <a:gd name="connsiteY156" fmla="*/ 492125 h 1277937"/>
                    <a:gd name="connsiteX157" fmla="*/ 674687 w 1870075"/>
                    <a:gd name="connsiteY157" fmla="*/ 508000 h 1277937"/>
                    <a:gd name="connsiteX158" fmla="*/ 677862 w 1870075"/>
                    <a:gd name="connsiteY158" fmla="*/ 514350 h 1277937"/>
                    <a:gd name="connsiteX159" fmla="*/ 682625 w 1870075"/>
                    <a:gd name="connsiteY159" fmla="*/ 515937 h 1277937"/>
                    <a:gd name="connsiteX160" fmla="*/ 687387 w 1870075"/>
                    <a:gd name="connsiteY160" fmla="*/ 520700 h 1277937"/>
                    <a:gd name="connsiteX161" fmla="*/ 690562 w 1870075"/>
                    <a:gd name="connsiteY161" fmla="*/ 527050 h 1277937"/>
                    <a:gd name="connsiteX162" fmla="*/ 695325 w 1870075"/>
                    <a:gd name="connsiteY162" fmla="*/ 528637 h 1277937"/>
                    <a:gd name="connsiteX163" fmla="*/ 698500 w 1870075"/>
                    <a:gd name="connsiteY163" fmla="*/ 533400 h 1277937"/>
                    <a:gd name="connsiteX164" fmla="*/ 709612 w 1870075"/>
                    <a:gd name="connsiteY164" fmla="*/ 536575 h 1277937"/>
                    <a:gd name="connsiteX165" fmla="*/ 717550 w 1870075"/>
                    <a:gd name="connsiteY165" fmla="*/ 534987 h 1277937"/>
                    <a:gd name="connsiteX166" fmla="*/ 722312 w 1870075"/>
                    <a:gd name="connsiteY166" fmla="*/ 533400 h 1277937"/>
                    <a:gd name="connsiteX167" fmla="*/ 723900 w 1870075"/>
                    <a:gd name="connsiteY167" fmla="*/ 525462 h 1277937"/>
                    <a:gd name="connsiteX168" fmla="*/ 731837 w 1870075"/>
                    <a:gd name="connsiteY168" fmla="*/ 517525 h 1277937"/>
                    <a:gd name="connsiteX169" fmla="*/ 736600 w 1870075"/>
                    <a:gd name="connsiteY169" fmla="*/ 512762 h 1277937"/>
                    <a:gd name="connsiteX170" fmla="*/ 742950 w 1870075"/>
                    <a:gd name="connsiteY170" fmla="*/ 503237 h 1277937"/>
                    <a:gd name="connsiteX171" fmla="*/ 744537 w 1870075"/>
                    <a:gd name="connsiteY171" fmla="*/ 498475 h 1277937"/>
                    <a:gd name="connsiteX172" fmla="*/ 749300 w 1870075"/>
                    <a:gd name="connsiteY172" fmla="*/ 495300 h 1277937"/>
                    <a:gd name="connsiteX173" fmla="*/ 752475 w 1870075"/>
                    <a:gd name="connsiteY173" fmla="*/ 490537 h 1277937"/>
                    <a:gd name="connsiteX174" fmla="*/ 754062 w 1870075"/>
                    <a:gd name="connsiteY174" fmla="*/ 485775 h 1277937"/>
                    <a:gd name="connsiteX175" fmla="*/ 762000 w 1870075"/>
                    <a:gd name="connsiteY175" fmla="*/ 476250 h 1277937"/>
                    <a:gd name="connsiteX176" fmla="*/ 765175 w 1870075"/>
                    <a:gd name="connsiteY176" fmla="*/ 465137 h 1277937"/>
                    <a:gd name="connsiteX177" fmla="*/ 768350 w 1870075"/>
                    <a:gd name="connsiteY177" fmla="*/ 460375 h 1277937"/>
                    <a:gd name="connsiteX178" fmla="*/ 774700 w 1870075"/>
                    <a:gd name="connsiteY178" fmla="*/ 452437 h 1277937"/>
                    <a:gd name="connsiteX179" fmla="*/ 779462 w 1870075"/>
                    <a:gd name="connsiteY179" fmla="*/ 441325 h 1277937"/>
                    <a:gd name="connsiteX180" fmla="*/ 782637 w 1870075"/>
                    <a:gd name="connsiteY180" fmla="*/ 436562 h 1277937"/>
                    <a:gd name="connsiteX181" fmla="*/ 784225 w 1870075"/>
                    <a:gd name="connsiteY181" fmla="*/ 431800 h 1277937"/>
                    <a:gd name="connsiteX182" fmla="*/ 788987 w 1870075"/>
                    <a:gd name="connsiteY182" fmla="*/ 428625 h 1277937"/>
                    <a:gd name="connsiteX183" fmla="*/ 792162 w 1870075"/>
                    <a:gd name="connsiteY183" fmla="*/ 419100 h 1277937"/>
                    <a:gd name="connsiteX184" fmla="*/ 793750 w 1870075"/>
                    <a:gd name="connsiteY184" fmla="*/ 414337 h 1277937"/>
                    <a:gd name="connsiteX185" fmla="*/ 795337 w 1870075"/>
                    <a:gd name="connsiteY185" fmla="*/ 407987 h 1277937"/>
                    <a:gd name="connsiteX186" fmla="*/ 800100 w 1870075"/>
                    <a:gd name="connsiteY186" fmla="*/ 393700 h 1277937"/>
                    <a:gd name="connsiteX187" fmla="*/ 804862 w 1870075"/>
                    <a:gd name="connsiteY187" fmla="*/ 379412 h 1277937"/>
                    <a:gd name="connsiteX188" fmla="*/ 806450 w 1870075"/>
                    <a:gd name="connsiteY188" fmla="*/ 374650 h 1277937"/>
                    <a:gd name="connsiteX189" fmla="*/ 808037 w 1870075"/>
                    <a:gd name="connsiteY189" fmla="*/ 368300 h 1277937"/>
                    <a:gd name="connsiteX190" fmla="*/ 809625 w 1870075"/>
                    <a:gd name="connsiteY190" fmla="*/ 363537 h 1277937"/>
                    <a:gd name="connsiteX191" fmla="*/ 811212 w 1870075"/>
                    <a:gd name="connsiteY191" fmla="*/ 355600 h 1277937"/>
                    <a:gd name="connsiteX192" fmla="*/ 814387 w 1870075"/>
                    <a:gd name="connsiteY192" fmla="*/ 349250 h 1277937"/>
                    <a:gd name="connsiteX193" fmla="*/ 815975 w 1870075"/>
                    <a:gd name="connsiteY193" fmla="*/ 341312 h 1277937"/>
                    <a:gd name="connsiteX194" fmla="*/ 817562 w 1870075"/>
                    <a:gd name="connsiteY194" fmla="*/ 336550 h 1277937"/>
                    <a:gd name="connsiteX195" fmla="*/ 822325 w 1870075"/>
                    <a:gd name="connsiteY195" fmla="*/ 319087 h 1277937"/>
                    <a:gd name="connsiteX196" fmla="*/ 823912 w 1870075"/>
                    <a:gd name="connsiteY196" fmla="*/ 314325 h 1277937"/>
                    <a:gd name="connsiteX197" fmla="*/ 831850 w 1870075"/>
                    <a:gd name="connsiteY197" fmla="*/ 303212 h 1277937"/>
                    <a:gd name="connsiteX198" fmla="*/ 833437 w 1870075"/>
                    <a:gd name="connsiteY198" fmla="*/ 296862 h 1277937"/>
                    <a:gd name="connsiteX199" fmla="*/ 833437 w 1870075"/>
                    <a:gd name="connsiteY199" fmla="*/ 292100 h 1277937"/>
                    <a:gd name="connsiteX200" fmla="*/ 835025 w 1870075"/>
                    <a:gd name="connsiteY200" fmla="*/ 285750 h 1277937"/>
                    <a:gd name="connsiteX201" fmla="*/ 839787 w 1870075"/>
                    <a:gd name="connsiteY201" fmla="*/ 280987 h 1277937"/>
                    <a:gd name="connsiteX202" fmla="*/ 844550 w 1870075"/>
                    <a:gd name="connsiteY202" fmla="*/ 274637 h 1277937"/>
                    <a:gd name="connsiteX203" fmla="*/ 846137 w 1870075"/>
                    <a:gd name="connsiteY203" fmla="*/ 269875 h 1277937"/>
                    <a:gd name="connsiteX204" fmla="*/ 847725 w 1870075"/>
                    <a:gd name="connsiteY204" fmla="*/ 263525 h 1277937"/>
                    <a:gd name="connsiteX205" fmla="*/ 855662 w 1870075"/>
                    <a:gd name="connsiteY205" fmla="*/ 254000 h 1277937"/>
                    <a:gd name="connsiteX206" fmla="*/ 857250 w 1870075"/>
                    <a:gd name="connsiteY206" fmla="*/ 249237 h 1277937"/>
                    <a:gd name="connsiteX207" fmla="*/ 866775 w 1870075"/>
                    <a:gd name="connsiteY207" fmla="*/ 239712 h 1277937"/>
                    <a:gd name="connsiteX208" fmla="*/ 869950 w 1870075"/>
                    <a:gd name="connsiteY208" fmla="*/ 230187 h 1277937"/>
                    <a:gd name="connsiteX209" fmla="*/ 873125 w 1870075"/>
                    <a:gd name="connsiteY209" fmla="*/ 219075 h 1277937"/>
                    <a:gd name="connsiteX210" fmla="*/ 879475 w 1870075"/>
                    <a:gd name="connsiteY210" fmla="*/ 209550 h 1277937"/>
                    <a:gd name="connsiteX211" fmla="*/ 881062 w 1870075"/>
                    <a:gd name="connsiteY211" fmla="*/ 204787 h 1277937"/>
                    <a:gd name="connsiteX212" fmla="*/ 884237 w 1870075"/>
                    <a:gd name="connsiteY212" fmla="*/ 193675 h 1277937"/>
                    <a:gd name="connsiteX213" fmla="*/ 887412 w 1870075"/>
                    <a:gd name="connsiteY213" fmla="*/ 188912 h 1277937"/>
                    <a:gd name="connsiteX214" fmla="*/ 889000 w 1870075"/>
                    <a:gd name="connsiteY214" fmla="*/ 184150 h 1277937"/>
                    <a:gd name="connsiteX215" fmla="*/ 895350 w 1870075"/>
                    <a:gd name="connsiteY215" fmla="*/ 174625 h 1277937"/>
                    <a:gd name="connsiteX216" fmla="*/ 900112 w 1870075"/>
                    <a:gd name="connsiteY216" fmla="*/ 165100 h 1277937"/>
                    <a:gd name="connsiteX217" fmla="*/ 903287 w 1870075"/>
                    <a:gd name="connsiteY217" fmla="*/ 158750 h 1277937"/>
                    <a:gd name="connsiteX218" fmla="*/ 908050 w 1870075"/>
                    <a:gd name="connsiteY218" fmla="*/ 155575 h 1277937"/>
                    <a:gd name="connsiteX219" fmla="*/ 919162 w 1870075"/>
                    <a:gd name="connsiteY219" fmla="*/ 142875 h 1277937"/>
                    <a:gd name="connsiteX220" fmla="*/ 927100 w 1870075"/>
                    <a:gd name="connsiteY220" fmla="*/ 131762 h 1277937"/>
                    <a:gd name="connsiteX221" fmla="*/ 931862 w 1870075"/>
                    <a:gd name="connsiteY221" fmla="*/ 130175 h 1277937"/>
                    <a:gd name="connsiteX222" fmla="*/ 947737 w 1870075"/>
                    <a:gd name="connsiteY222" fmla="*/ 119062 h 1277937"/>
                    <a:gd name="connsiteX223" fmla="*/ 958850 w 1870075"/>
                    <a:gd name="connsiteY223" fmla="*/ 111125 h 1277937"/>
                    <a:gd name="connsiteX224" fmla="*/ 962025 w 1870075"/>
                    <a:gd name="connsiteY224" fmla="*/ 106362 h 1277937"/>
                    <a:gd name="connsiteX225" fmla="*/ 976312 w 1870075"/>
                    <a:gd name="connsiteY225" fmla="*/ 100012 h 1277937"/>
                    <a:gd name="connsiteX226" fmla="*/ 981075 w 1870075"/>
                    <a:gd name="connsiteY226" fmla="*/ 98425 h 1277937"/>
                    <a:gd name="connsiteX227" fmla="*/ 1004887 w 1870075"/>
                    <a:gd name="connsiteY227" fmla="*/ 100012 h 1277937"/>
                    <a:gd name="connsiteX228" fmla="*/ 1017587 w 1870075"/>
                    <a:gd name="connsiteY228" fmla="*/ 107950 h 1277937"/>
                    <a:gd name="connsiteX229" fmla="*/ 1020762 w 1870075"/>
                    <a:gd name="connsiteY229" fmla="*/ 112712 h 1277937"/>
                    <a:gd name="connsiteX230" fmla="*/ 1025525 w 1870075"/>
                    <a:gd name="connsiteY230" fmla="*/ 114300 h 1277937"/>
                    <a:gd name="connsiteX231" fmla="*/ 1030287 w 1870075"/>
                    <a:gd name="connsiteY231" fmla="*/ 117475 h 1277937"/>
                    <a:gd name="connsiteX232" fmla="*/ 1033462 w 1870075"/>
                    <a:gd name="connsiteY232" fmla="*/ 122237 h 1277937"/>
                    <a:gd name="connsiteX233" fmla="*/ 1038225 w 1870075"/>
                    <a:gd name="connsiteY233" fmla="*/ 123825 h 1277937"/>
                    <a:gd name="connsiteX234" fmla="*/ 1039812 w 1870075"/>
                    <a:gd name="connsiteY234" fmla="*/ 128587 h 1277937"/>
                    <a:gd name="connsiteX235" fmla="*/ 1049337 w 1870075"/>
                    <a:gd name="connsiteY235" fmla="*/ 138112 h 1277937"/>
                    <a:gd name="connsiteX236" fmla="*/ 1052512 w 1870075"/>
                    <a:gd name="connsiteY236" fmla="*/ 142875 h 1277937"/>
                    <a:gd name="connsiteX237" fmla="*/ 1054100 w 1870075"/>
                    <a:gd name="connsiteY237" fmla="*/ 147637 h 1277937"/>
                    <a:gd name="connsiteX238" fmla="*/ 1058862 w 1870075"/>
                    <a:gd name="connsiteY238" fmla="*/ 150812 h 1277937"/>
                    <a:gd name="connsiteX239" fmla="*/ 1063625 w 1870075"/>
                    <a:gd name="connsiteY239" fmla="*/ 168275 h 1277937"/>
                    <a:gd name="connsiteX240" fmla="*/ 1065212 w 1870075"/>
                    <a:gd name="connsiteY240" fmla="*/ 173037 h 1277937"/>
                    <a:gd name="connsiteX241" fmla="*/ 1068387 w 1870075"/>
                    <a:gd name="connsiteY241" fmla="*/ 177800 h 1277937"/>
                    <a:gd name="connsiteX242" fmla="*/ 1071562 w 1870075"/>
                    <a:gd name="connsiteY242" fmla="*/ 187325 h 1277937"/>
                    <a:gd name="connsiteX243" fmla="*/ 1073150 w 1870075"/>
                    <a:gd name="connsiteY243" fmla="*/ 192087 h 1277937"/>
                    <a:gd name="connsiteX244" fmla="*/ 1076325 w 1870075"/>
                    <a:gd name="connsiteY244" fmla="*/ 196850 h 1277937"/>
                    <a:gd name="connsiteX245" fmla="*/ 1077912 w 1870075"/>
                    <a:gd name="connsiteY245" fmla="*/ 201612 h 1277937"/>
                    <a:gd name="connsiteX246" fmla="*/ 1081087 w 1870075"/>
                    <a:gd name="connsiteY246" fmla="*/ 206375 h 1277937"/>
                    <a:gd name="connsiteX247" fmla="*/ 1082675 w 1870075"/>
                    <a:gd name="connsiteY247" fmla="*/ 212725 h 1277937"/>
                    <a:gd name="connsiteX248" fmla="*/ 1084262 w 1870075"/>
                    <a:gd name="connsiteY248" fmla="*/ 217487 h 1277937"/>
                    <a:gd name="connsiteX249" fmla="*/ 1090612 w 1870075"/>
                    <a:gd name="connsiteY249" fmla="*/ 242887 h 1277937"/>
                    <a:gd name="connsiteX250" fmla="*/ 1092200 w 1870075"/>
                    <a:gd name="connsiteY250" fmla="*/ 249237 h 1277937"/>
                    <a:gd name="connsiteX251" fmla="*/ 1093787 w 1870075"/>
                    <a:gd name="connsiteY251" fmla="*/ 257175 h 1277937"/>
                    <a:gd name="connsiteX252" fmla="*/ 1095375 w 1870075"/>
                    <a:gd name="connsiteY252" fmla="*/ 261937 h 1277937"/>
                    <a:gd name="connsiteX253" fmla="*/ 1096962 w 1870075"/>
                    <a:gd name="connsiteY253" fmla="*/ 268287 h 1277937"/>
                    <a:gd name="connsiteX254" fmla="*/ 1104900 w 1870075"/>
                    <a:gd name="connsiteY254" fmla="*/ 290512 h 1277937"/>
                    <a:gd name="connsiteX255" fmla="*/ 1106487 w 1870075"/>
                    <a:gd name="connsiteY255" fmla="*/ 296862 h 1277937"/>
                    <a:gd name="connsiteX256" fmla="*/ 1108075 w 1870075"/>
                    <a:gd name="connsiteY256" fmla="*/ 301625 h 1277937"/>
                    <a:gd name="connsiteX257" fmla="*/ 1112837 w 1870075"/>
                    <a:gd name="connsiteY257" fmla="*/ 319087 h 1277937"/>
                    <a:gd name="connsiteX258" fmla="*/ 1116012 w 1870075"/>
                    <a:gd name="connsiteY258" fmla="*/ 323850 h 1277937"/>
                    <a:gd name="connsiteX259" fmla="*/ 1117600 w 1870075"/>
                    <a:gd name="connsiteY259" fmla="*/ 330200 h 1277937"/>
                    <a:gd name="connsiteX260" fmla="*/ 1120775 w 1870075"/>
                    <a:gd name="connsiteY260" fmla="*/ 339725 h 1277937"/>
                    <a:gd name="connsiteX261" fmla="*/ 1123950 w 1870075"/>
                    <a:gd name="connsiteY261" fmla="*/ 352425 h 1277937"/>
                    <a:gd name="connsiteX262" fmla="*/ 1125537 w 1870075"/>
                    <a:gd name="connsiteY262" fmla="*/ 363537 h 1277937"/>
                    <a:gd name="connsiteX263" fmla="*/ 1128712 w 1870075"/>
                    <a:gd name="connsiteY263" fmla="*/ 374650 h 1277937"/>
                    <a:gd name="connsiteX264" fmla="*/ 1125537 w 1870075"/>
                    <a:gd name="connsiteY264" fmla="*/ 384175 h 1277937"/>
                    <a:gd name="connsiteX265" fmla="*/ 1127523 w 1870075"/>
                    <a:gd name="connsiteY265" fmla="*/ 383778 h 1277937"/>
                    <a:gd name="connsiteX266" fmla="*/ 1127124 w 1870075"/>
                    <a:gd name="connsiteY266" fmla="*/ 407987 h 1277937"/>
                    <a:gd name="connsiteX267" fmla="*/ 1129506 w 1870075"/>
                    <a:gd name="connsiteY267" fmla="*/ 411560 h 1277937"/>
                    <a:gd name="connsiteX268" fmla="*/ 1136650 w 1870075"/>
                    <a:gd name="connsiteY268" fmla="*/ 412750 h 1277937"/>
                    <a:gd name="connsiteX269" fmla="*/ 1135062 w 1870075"/>
                    <a:gd name="connsiteY269" fmla="*/ 427037 h 1277937"/>
                    <a:gd name="connsiteX270" fmla="*/ 1146175 w 1870075"/>
                    <a:gd name="connsiteY270" fmla="*/ 428624 h 1277937"/>
                    <a:gd name="connsiteX271" fmla="*/ 1141015 w 1870075"/>
                    <a:gd name="connsiteY271" fmla="*/ 448865 h 1277937"/>
                    <a:gd name="connsiteX272" fmla="*/ 1146174 w 1870075"/>
                    <a:gd name="connsiteY272" fmla="*/ 458391 h 1277937"/>
                    <a:gd name="connsiteX273" fmla="*/ 1146175 w 1870075"/>
                    <a:gd name="connsiteY273" fmla="*/ 471487 h 1277937"/>
                    <a:gd name="connsiteX274" fmla="*/ 1147762 w 1870075"/>
                    <a:gd name="connsiteY274" fmla="*/ 476250 h 1277937"/>
                    <a:gd name="connsiteX275" fmla="*/ 1149350 w 1870075"/>
                    <a:gd name="connsiteY275" fmla="*/ 481012 h 1277937"/>
                    <a:gd name="connsiteX276" fmla="*/ 1150937 w 1870075"/>
                    <a:gd name="connsiteY276" fmla="*/ 487362 h 1277937"/>
                    <a:gd name="connsiteX277" fmla="*/ 1154112 w 1870075"/>
                    <a:gd name="connsiteY277" fmla="*/ 492125 h 1277937"/>
                    <a:gd name="connsiteX278" fmla="*/ 1157287 w 1870075"/>
                    <a:gd name="connsiteY278" fmla="*/ 501650 h 1277937"/>
                    <a:gd name="connsiteX279" fmla="*/ 1162050 w 1870075"/>
                    <a:gd name="connsiteY279" fmla="*/ 517525 h 1277937"/>
                    <a:gd name="connsiteX280" fmla="*/ 1165225 w 1870075"/>
                    <a:gd name="connsiteY280" fmla="*/ 531812 h 1277937"/>
                    <a:gd name="connsiteX281" fmla="*/ 1162447 w 1870075"/>
                    <a:gd name="connsiteY281" fmla="*/ 546100 h 1277937"/>
                    <a:gd name="connsiteX282" fmla="*/ 1171575 w 1870075"/>
                    <a:gd name="connsiteY282" fmla="*/ 571500 h 1277937"/>
                    <a:gd name="connsiteX283" fmla="*/ 1173162 w 1870075"/>
                    <a:gd name="connsiteY283" fmla="*/ 576262 h 1277937"/>
                    <a:gd name="connsiteX284" fmla="*/ 1176337 w 1870075"/>
                    <a:gd name="connsiteY284" fmla="*/ 592137 h 1277937"/>
                    <a:gd name="connsiteX285" fmla="*/ 1177925 w 1870075"/>
                    <a:gd name="connsiteY285" fmla="*/ 596900 h 1277937"/>
                    <a:gd name="connsiteX286" fmla="*/ 1181100 w 1870075"/>
                    <a:gd name="connsiteY286" fmla="*/ 601662 h 1277937"/>
                    <a:gd name="connsiteX287" fmla="*/ 1182687 w 1870075"/>
                    <a:gd name="connsiteY287" fmla="*/ 608012 h 1277937"/>
                    <a:gd name="connsiteX288" fmla="*/ 1185862 w 1870075"/>
                    <a:gd name="connsiteY288" fmla="*/ 619125 h 1277937"/>
                    <a:gd name="connsiteX289" fmla="*/ 1189037 w 1870075"/>
                    <a:gd name="connsiteY289" fmla="*/ 635000 h 1277937"/>
                    <a:gd name="connsiteX290" fmla="*/ 1190625 w 1870075"/>
                    <a:gd name="connsiteY290" fmla="*/ 639762 h 1277937"/>
                    <a:gd name="connsiteX291" fmla="*/ 1193800 w 1870075"/>
                    <a:gd name="connsiteY291" fmla="*/ 644525 h 1277937"/>
                    <a:gd name="connsiteX292" fmla="*/ 1198562 w 1870075"/>
                    <a:gd name="connsiteY292" fmla="*/ 660400 h 1277937"/>
                    <a:gd name="connsiteX293" fmla="*/ 1200150 w 1870075"/>
                    <a:gd name="connsiteY293" fmla="*/ 666750 h 1277937"/>
                    <a:gd name="connsiteX294" fmla="*/ 1203325 w 1870075"/>
                    <a:gd name="connsiteY294" fmla="*/ 676275 h 1277937"/>
                    <a:gd name="connsiteX295" fmla="*/ 1206500 w 1870075"/>
                    <a:gd name="connsiteY295" fmla="*/ 685800 h 1277937"/>
                    <a:gd name="connsiteX296" fmla="*/ 1211262 w 1870075"/>
                    <a:gd name="connsiteY296" fmla="*/ 703262 h 1277937"/>
                    <a:gd name="connsiteX297" fmla="*/ 1214437 w 1870075"/>
                    <a:gd name="connsiteY297" fmla="*/ 725487 h 1277937"/>
                    <a:gd name="connsiteX298" fmla="*/ 1216025 w 1870075"/>
                    <a:gd name="connsiteY298" fmla="*/ 730250 h 1277937"/>
                    <a:gd name="connsiteX299" fmla="*/ 1217612 w 1870075"/>
                    <a:gd name="connsiteY299" fmla="*/ 736600 h 1277937"/>
                    <a:gd name="connsiteX300" fmla="*/ 1220787 w 1870075"/>
                    <a:gd name="connsiteY300" fmla="*/ 742950 h 1277937"/>
                    <a:gd name="connsiteX301" fmla="*/ 1223962 w 1870075"/>
                    <a:gd name="connsiteY301" fmla="*/ 754062 h 1277937"/>
                    <a:gd name="connsiteX302" fmla="*/ 1228725 w 1870075"/>
                    <a:gd name="connsiteY302" fmla="*/ 766762 h 1277937"/>
                    <a:gd name="connsiteX303" fmla="*/ 1235075 w 1870075"/>
                    <a:gd name="connsiteY303" fmla="*/ 784225 h 1277937"/>
                    <a:gd name="connsiteX304" fmla="*/ 1236662 w 1870075"/>
                    <a:gd name="connsiteY304" fmla="*/ 790575 h 1277937"/>
                    <a:gd name="connsiteX305" fmla="*/ 1241425 w 1870075"/>
                    <a:gd name="connsiteY305" fmla="*/ 809625 h 1277937"/>
                    <a:gd name="connsiteX306" fmla="*/ 1243012 w 1870075"/>
                    <a:gd name="connsiteY306" fmla="*/ 833437 h 1277937"/>
                    <a:gd name="connsiteX307" fmla="*/ 1246187 w 1870075"/>
                    <a:gd name="connsiteY307" fmla="*/ 838200 h 1277937"/>
                    <a:gd name="connsiteX308" fmla="*/ 1247775 w 1870075"/>
                    <a:gd name="connsiteY308" fmla="*/ 842962 h 1277937"/>
                    <a:gd name="connsiteX309" fmla="*/ 1250950 w 1870075"/>
                    <a:gd name="connsiteY309" fmla="*/ 862012 h 1277937"/>
                    <a:gd name="connsiteX310" fmla="*/ 1253728 w 1870075"/>
                    <a:gd name="connsiteY310" fmla="*/ 889000 h 1277937"/>
                    <a:gd name="connsiteX311" fmla="*/ 1258491 w 1870075"/>
                    <a:gd name="connsiteY311" fmla="*/ 890190 h 1277937"/>
                    <a:gd name="connsiteX312" fmla="*/ 1268412 w 1870075"/>
                    <a:gd name="connsiteY312" fmla="*/ 914400 h 1277937"/>
                    <a:gd name="connsiteX313" fmla="*/ 1266825 w 1870075"/>
                    <a:gd name="connsiteY313" fmla="*/ 942975 h 1277937"/>
                    <a:gd name="connsiteX314" fmla="*/ 1273174 w 1870075"/>
                    <a:gd name="connsiteY314" fmla="*/ 939800 h 1277937"/>
                    <a:gd name="connsiteX315" fmla="*/ 1273175 w 1870075"/>
                    <a:gd name="connsiteY315" fmla="*/ 955675 h 1277937"/>
                    <a:gd name="connsiteX316" fmla="*/ 1277937 w 1870075"/>
                    <a:gd name="connsiteY316" fmla="*/ 968375 h 1277937"/>
                    <a:gd name="connsiteX317" fmla="*/ 1279525 w 1870075"/>
                    <a:gd name="connsiteY317" fmla="*/ 973137 h 1277937"/>
                    <a:gd name="connsiteX318" fmla="*/ 1285875 w 1870075"/>
                    <a:gd name="connsiteY318" fmla="*/ 982662 h 1277937"/>
                    <a:gd name="connsiteX319" fmla="*/ 1289050 w 1870075"/>
                    <a:gd name="connsiteY319" fmla="*/ 987425 h 1277937"/>
                    <a:gd name="connsiteX320" fmla="*/ 1292225 w 1870075"/>
                    <a:gd name="connsiteY320" fmla="*/ 992187 h 1277937"/>
                    <a:gd name="connsiteX321" fmla="*/ 1298575 w 1870075"/>
                    <a:gd name="connsiteY321" fmla="*/ 1003300 h 1277937"/>
                    <a:gd name="connsiteX322" fmla="*/ 1304925 w 1870075"/>
                    <a:gd name="connsiteY322" fmla="*/ 1022350 h 1277937"/>
                    <a:gd name="connsiteX323" fmla="*/ 1306512 w 1870075"/>
                    <a:gd name="connsiteY323" fmla="*/ 1027112 h 1277937"/>
                    <a:gd name="connsiteX324" fmla="*/ 1314450 w 1870075"/>
                    <a:gd name="connsiteY324" fmla="*/ 1038225 h 1277937"/>
                    <a:gd name="connsiteX325" fmla="*/ 1316037 w 1870075"/>
                    <a:gd name="connsiteY325" fmla="*/ 1042987 h 1277937"/>
                    <a:gd name="connsiteX326" fmla="*/ 1319212 w 1870075"/>
                    <a:gd name="connsiteY326" fmla="*/ 1047750 h 1277937"/>
                    <a:gd name="connsiteX327" fmla="*/ 1322387 w 1870075"/>
                    <a:gd name="connsiteY327" fmla="*/ 1060450 h 1277937"/>
                    <a:gd name="connsiteX328" fmla="*/ 1333500 w 1870075"/>
                    <a:gd name="connsiteY328" fmla="*/ 1084262 h 1277937"/>
                    <a:gd name="connsiteX329" fmla="*/ 1335087 w 1870075"/>
                    <a:gd name="connsiteY329" fmla="*/ 1090612 h 1277937"/>
                    <a:gd name="connsiteX330" fmla="*/ 1341437 w 1870075"/>
                    <a:gd name="connsiteY330" fmla="*/ 1100137 h 1277937"/>
                    <a:gd name="connsiteX331" fmla="*/ 1347787 w 1870075"/>
                    <a:gd name="connsiteY331" fmla="*/ 1117600 h 1277937"/>
                    <a:gd name="connsiteX332" fmla="*/ 1352550 w 1870075"/>
                    <a:gd name="connsiteY332" fmla="*/ 1120775 h 1277937"/>
                    <a:gd name="connsiteX333" fmla="*/ 1355725 w 1870075"/>
                    <a:gd name="connsiteY333" fmla="*/ 1125537 h 1277937"/>
                    <a:gd name="connsiteX334" fmla="*/ 1357312 w 1870075"/>
                    <a:gd name="connsiteY334" fmla="*/ 1130300 h 1277937"/>
                    <a:gd name="connsiteX335" fmla="*/ 1370012 w 1870075"/>
                    <a:gd name="connsiteY335" fmla="*/ 1147762 h 1277937"/>
                    <a:gd name="connsiteX336" fmla="*/ 1374775 w 1870075"/>
                    <a:gd name="connsiteY336" fmla="*/ 1150937 h 1277937"/>
                    <a:gd name="connsiteX337" fmla="*/ 1379537 w 1870075"/>
                    <a:gd name="connsiteY337" fmla="*/ 1157287 h 1277937"/>
                    <a:gd name="connsiteX338" fmla="*/ 1382712 w 1870075"/>
                    <a:gd name="connsiteY338" fmla="*/ 1162050 h 1277937"/>
                    <a:gd name="connsiteX339" fmla="*/ 1392237 w 1870075"/>
                    <a:gd name="connsiteY339" fmla="*/ 1169987 h 1277937"/>
                    <a:gd name="connsiteX340" fmla="*/ 1400175 w 1870075"/>
                    <a:gd name="connsiteY340" fmla="*/ 1176337 h 1277937"/>
                    <a:gd name="connsiteX341" fmla="*/ 1414462 w 1870075"/>
                    <a:gd name="connsiteY341" fmla="*/ 1189037 h 1277937"/>
                    <a:gd name="connsiteX342" fmla="*/ 1417637 w 1870075"/>
                    <a:gd name="connsiteY342" fmla="*/ 1193800 h 1277937"/>
                    <a:gd name="connsiteX343" fmla="*/ 1420812 w 1870075"/>
                    <a:gd name="connsiteY343" fmla="*/ 1200150 h 1277937"/>
                    <a:gd name="connsiteX344" fmla="*/ 1425575 w 1870075"/>
                    <a:gd name="connsiteY344" fmla="*/ 1201737 h 1277937"/>
                    <a:gd name="connsiteX345" fmla="*/ 1431925 w 1870075"/>
                    <a:gd name="connsiteY345" fmla="*/ 1214437 h 1277937"/>
                    <a:gd name="connsiteX346" fmla="*/ 1455737 w 1870075"/>
                    <a:gd name="connsiteY346" fmla="*/ 1228725 h 1277937"/>
                    <a:gd name="connsiteX347" fmla="*/ 1471612 w 1870075"/>
                    <a:gd name="connsiteY347" fmla="*/ 1233487 h 1277937"/>
                    <a:gd name="connsiteX348" fmla="*/ 1477962 w 1870075"/>
                    <a:gd name="connsiteY348" fmla="*/ 1236662 h 1277937"/>
                    <a:gd name="connsiteX349" fmla="*/ 1482725 w 1870075"/>
                    <a:gd name="connsiteY349" fmla="*/ 1239837 h 1277937"/>
                    <a:gd name="connsiteX350" fmla="*/ 1489075 w 1870075"/>
                    <a:gd name="connsiteY350" fmla="*/ 1241425 h 1277937"/>
                    <a:gd name="connsiteX351" fmla="*/ 1498600 w 1870075"/>
                    <a:gd name="connsiteY351" fmla="*/ 1244600 h 1277937"/>
                    <a:gd name="connsiteX352" fmla="*/ 1519237 w 1870075"/>
                    <a:gd name="connsiteY352" fmla="*/ 1249362 h 1277937"/>
                    <a:gd name="connsiteX353" fmla="*/ 1533525 w 1870075"/>
                    <a:gd name="connsiteY353" fmla="*/ 1254125 h 1277937"/>
                    <a:gd name="connsiteX354" fmla="*/ 1538287 w 1870075"/>
                    <a:gd name="connsiteY354" fmla="*/ 1255712 h 1277937"/>
                    <a:gd name="connsiteX355" fmla="*/ 1562100 w 1870075"/>
                    <a:gd name="connsiteY355" fmla="*/ 1258887 h 1277937"/>
                    <a:gd name="connsiteX356" fmla="*/ 1566862 w 1870075"/>
                    <a:gd name="connsiteY356" fmla="*/ 1260475 h 1277937"/>
                    <a:gd name="connsiteX357" fmla="*/ 1604962 w 1870075"/>
                    <a:gd name="connsiteY357" fmla="*/ 1260475 h 1277937"/>
                    <a:gd name="connsiteX358" fmla="*/ 1617662 w 1870075"/>
                    <a:gd name="connsiteY358" fmla="*/ 1269603 h 1277937"/>
                    <a:gd name="connsiteX359" fmla="*/ 1618853 w 1870075"/>
                    <a:gd name="connsiteY359" fmla="*/ 1262856 h 1277937"/>
                    <a:gd name="connsiteX360" fmla="*/ 1634330 w 1870075"/>
                    <a:gd name="connsiteY360" fmla="*/ 1270397 h 1277937"/>
                    <a:gd name="connsiteX361" fmla="*/ 1651000 w 1870075"/>
                    <a:gd name="connsiteY361" fmla="*/ 1262062 h 1277937"/>
                    <a:gd name="connsiteX362" fmla="*/ 1655762 w 1870075"/>
                    <a:gd name="connsiteY362" fmla="*/ 1263650 h 1277937"/>
                    <a:gd name="connsiteX363" fmla="*/ 1670050 w 1870075"/>
                    <a:gd name="connsiteY363" fmla="*/ 1266825 h 1277937"/>
                    <a:gd name="connsiteX364" fmla="*/ 1682750 w 1870075"/>
                    <a:gd name="connsiteY364" fmla="*/ 1270000 h 1277937"/>
                    <a:gd name="connsiteX365" fmla="*/ 1689100 w 1870075"/>
                    <a:gd name="connsiteY365" fmla="*/ 1271587 h 1277937"/>
                    <a:gd name="connsiteX366" fmla="*/ 1693862 w 1870075"/>
                    <a:gd name="connsiteY366" fmla="*/ 1273175 h 1277937"/>
                    <a:gd name="connsiteX367" fmla="*/ 1706562 w 1870075"/>
                    <a:gd name="connsiteY367" fmla="*/ 1274762 h 1277937"/>
                    <a:gd name="connsiteX368" fmla="*/ 1722040 w 1870075"/>
                    <a:gd name="connsiteY368" fmla="*/ 1264443 h 1277937"/>
                    <a:gd name="connsiteX369" fmla="*/ 1730375 w 1870075"/>
                    <a:gd name="connsiteY369" fmla="*/ 1273572 h 1277937"/>
                    <a:gd name="connsiteX370" fmla="*/ 1749425 w 1870075"/>
                    <a:gd name="connsiteY370" fmla="*/ 1277937 h 1277937"/>
                    <a:gd name="connsiteX371" fmla="*/ 1755775 w 1870075"/>
                    <a:gd name="connsiteY371" fmla="*/ 1276350 h 1277937"/>
                    <a:gd name="connsiteX372" fmla="*/ 1779587 w 1870075"/>
                    <a:gd name="connsiteY372" fmla="*/ 1273175 h 1277937"/>
                    <a:gd name="connsiteX373" fmla="*/ 1789112 w 1870075"/>
                    <a:gd name="connsiteY373" fmla="*/ 1270000 h 1277937"/>
                    <a:gd name="connsiteX374" fmla="*/ 1795462 w 1870075"/>
                    <a:gd name="connsiteY374" fmla="*/ 1268412 h 1277937"/>
                    <a:gd name="connsiteX375" fmla="*/ 1827212 w 1870075"/>
                    <a:gd name="connsiteY375" fmla="*/ 1266032 h 1277937"/>
                    <a:gd name="connsiteX376" fmla="*/ 1870075 w 1870075"/>
                    <a:gd name="connsiteY376" fmla="*/ 1260475 h 1277937"/>
                    <a:gd name="connsiteX377" fmla="*/ 1868487 w 1870075"/>
                    <a:gd name="connsiteY377" fmla="*/ 1250950 h 1277937"/>
                    <a:gd name="connsiteX378" fmla="*/ 1866900 w 1870075"/>
                    <a:gd name="connsiteY378" fmla="*/ 1246187 h 1277937"/>
                    <a:gd name="connsiteX0" fmla="*/ 0 w 1870099"/>
                    <a:gd name="connsiteY0" fmla="*/ 0 h 1277937"/>
                    <a:gd name="connsiteX1" fmla="*/ 4762 w 1870099"/>
                    <a:gd name="connsiteY1" fmla="*/ 12700 h 1277937"/>
                    <a:gd name="connsiteX2" fmla="*/ 6350 w 1870099"/>
                    <a:gd name="connsiteY2" fmla="*/ 22225 h 1277937"/>
                    <a:gd name="connsiteX3" fmla="*/ 7937 w 1870099"/>
                    <a:gd name="connsiteY3" fmla="*/ 49212 h 1277937"/>
                    <a:gd name="connsiteX4" fmla="*/ 11112 w 1870099"/>
                    <a:gd name="connsiteY4" fmla="*/ 96837 h 1277937"/>
                    <a:gd name="connsiteX5" fmla="*/ 12700 w 1870099"/>
                    <a:gd name="connsiteY5" fmla="*/ 165100 h 1277937"/>
                    <a:gd name="connsiteX6" fmla="*/ 14287 w 1870099"/>
                    <a:gd name="connsiteY6" fmla="*/ 223837 h 1277937"/>
                    <a:gd name="connsiteX7" fmla="*/ 17462 w 1870099"/>
                    <a:gd name="connsiteY7" fmla="*/ 236537 h 1277937"/>
                    <a:gd name="connsiteX8" fmla="*/ 20637 w 1870099"/>
                    <a:gd name="connsiteY8" fmla="*/ 280987 h 1277937"/>
                    <a:gd name="connsiteX9" fmla="*/ 22225 w 1870099"/>
                    <a:gd name="connsiteY9" fmla="*/ 409575 h 1277937"/>
                    <a:gd name="connsiteX10" fmla="*/ 25400 w 1870099"/>
                    <a:gd name="connsiteY10" fmla="*/ 460375 h 1277937"/>
                    <a:gd name="connsiteX11" fmla="*/ 26987 w 1870099"/>
                    <a:gd name="connsiteY11" fmla="*/ 517525 h 1277937"/>
                    <a:gd name="connsiteX12" fmla="*/ 31750 w 1870099"/>
                    <a:gd name="connsiteY12" fmla="*/ 520700 h 1277937"/>
                    <a:gd name="connsiteX13" fmla="*/ 33337 w 1870099"/>
                    <a:gd name="connsiteY13" fmla="*/ 525462 h 1277937"/>
                    <a:gd name="connsiteX14" fmla="*/ 34925 w 1870099"/>
                    <a:gd name="connsiteY14" fmla="*/ 536575 h 1277937"/>
                    <a:gd name="connsiteX15" fmla="*/ 36512 w 1870099"/>
                    <a:gd name="connsiteY15" fmla="*/ 555625 h 1277937"/>
                    <a:gd name="connsiteX16" fmla="*/ 38100 w 1870099"/>
                    <a:gd name="connsiteY16" fmla="*/ 563562 h 1277937"/>
                    <a:gd name="connsiteX17" fmla="*/ 39687 w 1870099"/>
                    <a:gd name="connsiteY17" fmla="*/ 574675 h 1277937"/>
                    <a:gd name="connsiteX18" fmla="*/ 42862 w 1870099"/>
                    <a:gd name="connsiteY18" fmla="*/ 582612 h 1277937"/>
                    <a:gd name="connsiteX19" fmla="*/ 44450 w 1870099"/>
                    <a:gd name="connsiteY19" fmla="*/ 595312 h 1277937"/>
                    <a:gd name="connsiteX20" fmla="*/ 46037 w 1870099"/>
                    <a:gd name="connsiteY20" fmla="*/ 603250 h 1277937"/>
                    <a:gd name="connsiteX21" fmla="*/ 47625 w 1870099"/>
                    <a:gd name="connsiteY21" fmla="*/ 612775 h 1277937"/>
                    <a:gd name="connsiteX22" fmla="*/ 49212 w 1870099"/>
                    <a:gd name="connsiteY22" fmla="*/ 661987 h 1277937"/>
                    <a:gd name="connsiteX23" fmla="*/ 50800 w 1870099"/>
                    <a:gd name="connsiteY23" fmla="*/ 673100 h 1277937"/>
                    <a:gd name="connsiteX24" fmla="*/ 55562 w 1870099"/>
                    <a:gd name="connsiteY24" fmla="*/ 703262 h 1277937"/>
                    <a:gd name="connsiteX25" fmla="*/ 57150 w 1870099"/>
                    <a:gd name="connsiteY25" fmla="*/ 733425 h 1277937"/>
                    <a:gd name="connsiteX26" fmla="*/ 61912 w 1870099"/>
                    <a:gd name="connsiteY26" fmla="*/ 771525 h 1277937"/>
                    <a:gd name="connsiteX27" fmla="*/ 65087 w 1870099"/>
                    <a:gd name="connsiteY27" fmla="*/ 784225 h 1277937"/>
                    <a:gd name="connsiteX28" fmla="*/ 66675 w 1870099"/>
                    <a:gd name="connsiteY28" fmla="*/ 790575 h 1277937"/>
                    <a:gd name="connsiteX29" fmla="*/ 69850 w 1870099"/>
                    <a:gd name="connsiteY29" fmla="*/ 795337 h 1277937"/>
                    <a:gd name="connsiteX30" fmla="*/ 73025 w 1870099"/>
                    <a:gd name="connsiteY30" fmla="*/ 804862 h 1277937"/>
                    <a:gd name="connsiteX31" fmla="*/ 77787 w 1870099"/>
                    <a:gd name="connsiteY31" fmla="*/ 815975 h 1277937"/>
                    <a:gd name="connsiteX32" fmla="*/ 82550 w 1870099"/>
                    <a:gd name="connsiteY32" fmla="*/ 817562 h 1277937"/>
                    <a:gd name="connsiteX33" fmla="*/ 98425 w 1870099"/>
                    <a:gd name="connsiteY33" fmla="*/ 814387 h 1277937"/>
                    <a:gd name="connsiteX34" fmla="*/ 104775 w 1870099"/>
                    <a:gd name="connsiteY34" fmla="*/ 804862 h 1277937"/>
                    <a:gd name="connsiteX35" fmla="*/ 112712 w 1870099"/>
                    <a:gd name="connsiteY35" fmla="*/ 795337 h 1277937"/>
                    <a:gd name="connsiteX36" fmla="*/ 122237 w 1870099"/>
                    <a:gd name="connsiteY36" fmla="*/ 785812 h 1277937"/>
                    <a:gd name="connsiteX37" fmla="*/ 127000 w 1870099"/>
                    <a:gd name="connsiteY37" fmla="*/ 776287 h 1277937"/>
                    <a:gd name="connsiteX38" fmla="*/ 134937 w 1870099"/>
                    <a:gd name="connsiteY38" fmla="*/ 766762 h 1277937"/>
                    <a:gd name="connsiteX39" fmla="*/ 139700 w 1870099"/>
                    <a:gd name="connsiteY39" fmla="*/ 757237 h 1277937"/>
                    <a:gd name="connsiteX40" fmla="*/ 144462 w 1870099"/>
                    <a:gd name="connsiteY40" fmla="*/ 747712 h 1277937"/>
                    <a:gd name="connsiteX41" fmla="*/ 149225 w 1870099"/>
                    <a:gd name="connsiteY41" fmla="*/ 742950 h 1277937"/>
                    <a:gd name="connsiteX42" fmla="*/ 153987 w 1870099"/>
                    <a:gd name="connsiteY42" fmla="*/ 736600 h 1277937"/>
                    <a:gd name="connsiteX43" fmla="*/ 157162 w 1870099"/>
                    <a:gd name="connsiteY43" fmla="*/ 731837 h 1277937"/>
                    <a:gd name="connsiteX44" fmla="*/ 163512 w 1870099"/>
                    <a:gd name="connsiteY44" fmla="*/ 727075 h 1277937"/>
                    <a:gd name="connsiteX45" fmla="*/ 165100 w 1870099"/>
                    <a:gd name="connsiteY45" fmla="*/ 722312 h 1277937"/>
                    <a:gd name="connsiteX46" fmla="*/ 169862 w 1870099"/>
                    <a:gd name="connsiteY46" fmla="*/ 719137 h 1277937"/>
                    <a:gd name="connsiteX47" fmla="*/ 174625 w 1870099"/>
                    <a:gd name="connsiteY47" fmla="*/ 714375 h 1277937"/>
                    <a:gd name="connsiteX48" fmla="*/ 176212 w 1870099"/>
                    <a:gd name="connsiteY48" fmla="*/ 709612 h 1277937"/>
                    <a:gd name="connsiteX49" fmla="*/ 180975 w 1870099"/>
                    <a:gd name="connsiteY49" fmla="*/ 706437 h 1277937"/>
                    <a:gd name="connsiteX50" fmla="*/ 192087 w 1870099"/>
                    <a:gd name="connsiteY50" fmla="*/ 700087 h 1277937"/>
                    <a:gd name="connsiteX51" fmla="*/ 195262 w 1870099"/>
                    <a:gd name="connsiteY51" fmla="*/ 695325 h 1277937"/>
                    <a:gd name="connsiteX52" fmla="*/ 204787 w 1870099"/>
                    <a:gd name="connsiteY52" fmla="*/ 692150 h 1277937"/>
                    <a:gd name="connsiteX53" fmla="*/ 222250 w 1870099"/>
                    <a:gd name="connsiteY53" fmla="*/ 688975 h 1277937"/>
                    <a:gd name="connsiteX54" fmla="*/ 228600 w 1870099"/>
                    <a:gd name="connsiteY54" fmla="*/ 687387 h 1277937"/>
                    <a:gd name="connsiteX55" fmla="*/ 244475 w 1870099"/>
                    <a:gd name="connsiteY55" fmla="*/ 684212 h 1277937"/>
                    <a:gd name="connsiteX56" fmla="*/ 249237 w 1870099"/>
                    <a:gd name="connsiteY56" fmla="*/ 681037 h 1277937"/>
                    <a:gd name="connsiteX57" fmla="*/ 276225 w 1870099"/>
                    <a:gd name="connsiteY57" fmla="*/ 674687 h 1277937"/>
                    <a:gd name="connsiteX58" fmla="*/ 292100 w 1870099"/>
                    <a:gd name="connsiteY58" fmla="*/ 660400 h 1277937"/>
                    <a:gd name="connsiteX59" fmla="*/ 293687 w 1870099"/>
                    <a:gd name="connsiteY59" fmla="*/ 655637 h 1277937"/>
                    <a:gd name="connsiteX60" fmla="*/ 304800 w 1870099"/>
                    <a:gd name="connsiteY60" fmla="*/ 644525 h 1277937"/>
                    <a:gd name="connsiteX61" fmla="*/ 306387 w 1870099"/>
                    <a:gd name="connsiteY61" fmla="*/ 639762 h 1277937"/>
                    <a:gd name="connsiteX62" fmla="*/ 309562 w 1870099"/>
                    <a:gd name="connsiteY62" fmla="*/ 635000 h 1277937"/>
                    <a:gd name="connsiteX63" fmla="*/ 311150 w 1870099"/>
                    <a:gd name="connsiteY63" fmla="*/ 628650 h 1277937"/>
                    <a:gd name="connsiteX64" fmla="*/ 312737 w 1870099"/>
                    <a:gd name="connsiteY64" fmla="*/ 623887 h 1277937"/>
                    <a:gd name="connsiteX65" fmla="*/ 314325 w 1870099"/>
                    <a:gd name="connsiteY65" fmla="*/ 617537 h 1277937"/>
                    <a:gd name="connsiteX66" fmla="*/ 319087 w 1870099"/>
                    <a:gd name="connsiteY66" fmla="*/ 608012 h 1277937"/>
                    <a:gd name="connsiteX67" fmla="*/ 323850 w 1870099"/>
                    <a:gd name="connsiteY67" fmla="*/ 598487 h 1277937"/>
                    <a:gd name="connsiteX68" fmla="*/ 325437 w 1870099"/>
                    <a:gd name="connsiteY68" fmla="*/ 592137 h 1277937"/>
                    <a:gd name="connsiteX69" fmla="*/ 327025 w 1870099"/>
                    <a:gd name="connsiteY69" fmla="*/ 587375 h 1277937"/>
                    <a:gd name="connsiteX70" fmla="*/ 331787 w 1870099"/>
                    <a:gd name="connsiteY70" fmla="*/ 566737 h 1277937"/>
                    <a:gd name="connsiteX71" fmla="*/ 333375 w 1870099"/>
                    <a:gd name="connsiteY71" fmla="*/ 546100 h 1277937"/>
                    <a:gd name="connsiteX72" fmla="*/ 334962 w 1870099"/>
                    <a:gd name="connsiteY72" fmla="*/ 530225 h 1277937"/>
                    <a:gd name="connsiteX73" fmla="*/ 336550 w 1870099"/>
                    <a:gd name="connsiteY73" fmla="*/ 503237 h 1277937"/>
                    <a:gd name="connsiteX74" fmla="*/ 339725 w 1870099"/>
                    <a:gd name="connsiteY74" fmla="*/ 493712 h 1277937"/>
                    <a:gd name="connsiteX75" fmla="*/ 341312 w 1870099"/>
                    <a:gd name="connsiteY75" fmla="*/ 487362 h 1277937"/>
                    <a:gd name="connsiteX76" fmla="*/ 347662 w 1870099"/>
                    <a:gd name="connsiteY76" fmla="*/ 477837 h 1277937"/>
                    <a:gd name="connsiteX77" fmla="*/ 350837 w 1870099"/>
                    <a:gd name="connsiteY77" fmla="*/ 468312 h 1277937"/>
                    <a:gd name="connsiteX78" fmla="*/ 352425 w 1870099"/>
                    <a:gd name="connsiteY78" fmla="*/ 461962 h 1277937"/>
                    <a:gd name="connsiteX79" fmla="*/ 345281 w 1870099"/>
                    <a:gd name="connsiteY79" fmla="*/ 450453 h 1277937"/>
                    <a:gd name="connsiteX80" fmla="*/ 347265 w 1870099"/>
                    <a:gd name="connsiteY80" fmla="*/ 446087 h 1277937"/>
                    <a:gd name="connsiteX81" fmla="*/ 348854 w 1870099"/>
                    <a:gd name="connsiteY81" fmla="*/ 443706 h 1277937"/>
                    <a:gd name="connsiteX82" fmla="*/ 355600 w 1870099"/>
                    <a:gd name="connsiteY82" fmla="*/ 421084 h 1277937"/>
                    <a:gd name="connsiteX83" fmla="*/ 368300 w 1870099"/>
                    <a:gd name="connsiteY83" fmla="*/ 392112 h 1277937"/>
                    <a:gd name="connsiteX84" fmla="*/ 371475 w 1870099"/>
                    <a:gd name="connsiteY84" fmla="*/ 381000 h 1277937"/>
                    <a:gd name="connsiteX85" fmla="*/ 374650 w 1870099"/>
                    <a:gd name="connsiteY85" fmla="*/ 368300 h 1277937"/>
                    <a:gd name="connsiteX86" fmla="*/ 379412 w 1870099"/>
                    <a:gd name="connsiteY86" fmla="*/ 339725 h 1277937"/>
                    <a:gd name="connsiteX87" fmla="*/ 381000 w 1870099"/>
                    <a:gd name="connsiteY87" fmla="*/ 333375 h 1277937"/>
                    <a:gd name="connsiteX88" fmla="*/ 384175 w 1870099"/>
                    <a:gd name="connsiteY88" fmla="*/ 328612 h 1277937"/>
                    <a:gd name="connsiteX89" fmla="*/ 385762 w 1870099"/>
                    <a:gd name="connsiteY89" fmla="*/ 322262 h 1277937"/>
                    <a:gd name="connsiteX90" fmla="*/ 388937 w 1870099"/>
                    <a:gd name="connsiteY90" fmla="*/ 300037 h 1277937"/>
                    <a:gd name="connsiteX91" fmla="*/ 392112 w 1870099"/>
                    <a:gd name="connsiteY91" fmla="*/ 290512 h 1277937"/>
                    <a:gd name="connsiteX92" fmla="*/ 396875 w 1870099"/>
                    <a:gd name="connsiteY92" fmla="*/ 285750 h 1277937"/>
                    <a:gd name="connsiteX93" fmla="*/ 400050 w 1870099"/>
                    <a:gd name="connsiteY93" fmla="*/ 276225 h 1277937"/>
                    <a:gd name="connsiteX94" fmla="*/ 401637 w 1870099"/>
                    <a:gd name="connsiteY94" fmla="*/ 271462 h 1277937"/>
                    <a:gd name="connsiteX95" fmla="*/ 406400 w 1870099"/>
                    <a:gd name="connsiteY95" fmla="*/ 255587 h 1277937"/>
                    <a:gd name="connsiteX96" fmla="*/ 409575 w 1870099"/>
                    <a:gd name="connsiteY96" fmla="*/ 250825 h 1277937"/>
                    <a:gd name="connsiteX97" fmla="*/ 412750 w 1870099"/>
                    <a:gd name="connsiteY97" fmla="*/ 241300 h 1277937"/>
                    <a:gd name="connsiteX98" fmla="*/ 415925 w 1870099"/>
                    <a:gd name="connsiteY98" fmla="*/ 230187 h 1277937"/>
                    <a:gd name="connsiteX99" fmla="*/ 419100 w 1870099"/>
                    <a:gd name="connsiteY99" fmla="*/ 209550 h 1277937"/>
                    <a:gd name="connsiteX100" fmla="*/ 423862 w 1870099"/>
                    <a:gd name="connsiteY100" fmla="*/ 198437 h 1277937"/>
                    <a:gd name="connsiteX101" fmla="*/ 427037 w 1870099"/>
                    <a:gd name="connsiteY101" fmla="*/ 193675 h 1277937"/>
                    <a:gd name="connsiteX102" fmla="*/ 430212 w 1870099"/>
                    <a:gd name="connsiteY102" fmla="*/ 184150 h 1277937"/>
                    <a:gd name="connsiteX103" fmla="*/ 436562 w 1870099"/>
                    <a:gd name="connsiteY103" fmla="*/ 171450 h 1277937"/>
                    <a:gd name="connsiteX104" fmla="*/ 439737 w 1870099"/>
                    <a:gd name="connsiteY104" fmla="*/ 166687 h 1277937"/>
                    <a:gd name="connsiteX105" fmla="*/ 442912 w 1870099"/>
                    <a:gd name="connsiteY105" fmla="*/ 160337 h 1277937"/>
                    <a:gd name="connsiteX106" fmla="*/ 449262 w 1870099"/>
                    <a:gd name="connsiteY106" fmla="*/ 155575 h 1277937"/>
                    <a:gd name="connsiteX107" fmla="*/ 458787 w 1870099"/>
                    <a:gd name="connsiteY107" fmla="*/ 149225 h 1277937"/>
                    <a:gd name="connsiteX108" fmla="*/ 461962 w 1870099"/>
                    <a:gd name="connsiteY108" fmla="*/ 144462 h 1277937"/>
                    <a:gd name="connsiteX109" fmla="*/ 466725 w 1870099"/>
                    <a:gd name="connsiteY109" fmla="*/ 141287 h 1277937"/>
                    <a:gd name="connsiteX110" fmla="*/ 471487 w 1870099"/>
                    <a:gd name="connsiteY110" fmla="*/ 131762 h 1277937"/>
                    <a:gd name="connsiteX111" fmla="*/ 481012 w 1870099"/>
                    <a:gd name="connsiteY111" fmla="*/ 128587 h 1277937"/>
                    <a:gd name="connsiteX112" fmla="*/ 490537 w 1870099"/>
                    <a:gd name="connsiteY112" fmla="*/ 123825 h 1277937"/>
                    <a:gd name="connsiteX113" fmla="*/ 493712 w 1870099"/>
                    <a:gd name="connsiteY113" fmla="*/ 119062 h 1277937"/>
                    <a:gd name="connsiteX114" fmla="*/ 509587 w 1870099"/>
                    <a:gd name="connsiteY114" fmla="*/ 115887 h 1277937"/>
                    <a:gd name="connsiteX115" fmla="*/ 531812 w 1870099"/>
                    <a:gd name="connsiteY115" fmla="*/ 117475 h 1277937"/>
                    <a:gd name="connsiteX116" fmla="*/ 533400 w 1870099"/>
                    <a:gd name="connsiteY116" fmla="*/ 122237 h 1277937"/>
                    <a:gd name="connsiteX117" fmla="*/ 544512 w 1870099"/>
                    <a:gd name="connsiteY117" fmla="*/ 127000 h 1277937"/>
                    <a:gd name="connsiteX118" fmla="*/ 547687 w 1870099"/>
                    <a:gd name="connsiteY118" fmla="*/ 133350 h 1277937"/>
                    <a:gd name="connsiteX119" fmla="*/ 552450 w 1870099"/>
                    <a:gd name="connsiteY119" fmla="*/ 136525 h 1277937"/>
                    <a:gd name="connsiteX120" fmla="*/ 555625 w 1870099"/>
                    <a:gd name="connsiteY120" fmla="*/ 141287 h 1277937"/>
                    <a:gd name="connsiteX121" fmla="*/ 560387 w 1870099"/>
                    <a:gd name="connsiteY121" fmla="*/ 157162 h 1277937"/>
                    <a:gd name="connsiteX122" fmla="*/ 561975 w 1870099"/>
                    <a:gd name="connsiteY122" fmla="*/ 161925 h 1277937"/>
                    <a:gd name="connsiteX123" fmla="*/ 565150 w 1870099"/>
                    <a:gd name="connsiteY123" fmla="*/ 168275 h 1277937"/>
                    <a:gd name="connsiteX124" fmla="*/ 566737 w 1870099"/>
                    <a:gd name="connsiteY124" fmla="*/ 176212 h 1277937"/>
                    <a:gd name="connsiteX125" fmla="*/ 568325 w 1870099"/>
                    <a:gd name="connsiteY125" fmla="*/ 182562 h 1277937"/>
                    <a:gd name="connsiteX126" fmla="*/ 569912 w 1870099"/>
                    <a:gd name="connsiteY126" fmla="*/ 192087 h 1277937"/>
                    <a:gd name="connsiteX127" fmla="*/ 571500 w 1870099"/>
                    <a:gd name="connsiteY127" fmla="*/ 203200 h 1277937"/>
                    <a:gd name="connsiteX128" fmla="*/ 574675 w 1870099"/>
                    <a:gd name="connsiteY128" fmla="*/ 217487 h 1277937"/>
                    <a:gd name="connsiteX129" fmla="*/ 577850 w 1870099"/>
                    <a:gd name="connsiteY129" fmla="*/ 222250 h 1277937"/>
                    <a:gd name="connsiteX130" fmla="*/ 579437 w 1870099"/>
                    <a:gd name="connsiteY130" fmla="*/ 230187 h 1277937"/>
                    <a:gd name="connsiteX131" fmla="*/ 581025 w 1870099"/>
                    <a:gd name="connsiteY131" fmla="*/ 234950 h 1277937"/>
                    <a:gd name="connsiteX132" fmla="*/ 582612 w 1870099"/>
                    <a:gd name="connsiteY132" fmla="*/ 242887 h 1277937"/>
                    <a:gd name="connsiteX133" fmla="*/ 585787 w 1870099"/>
                    <a:gd name="connsiteY133" fmla="*/ 252412 h 1277937"/>
                    <a:gd name="connsiteX134" fmla="*/ 587375 w 1870099"/>
                    <a:gd name="connsiteY134" fmla="*/ 258762 h 1277937"/>
                    <a:gd name="connsiteX135" fmla="*/ 592137 w 1870099"/>
                    <a:gd name="connsiteY135" fmla="*/ 269875 h 1277937"/>
                    <a:gd name="connsiteX136" fmla="*/ 593725 w 1870099"/>
                    <a:gd name="connsiteY136" fmla="*/ 279400 h 1277937"/>
                    <a:gd name="connsiteX137" fmla="*/ 595312 w 1870099"/>
                    <a:gd name="connsiteY137" fmla="*/ 284162 h 1277937"/>
                    <a:gd name="connsiteX138" fmla="*/ 598487 w 1870099"/>
                    <a:gd name="connsiteY138" fmla="*/ 295275 h 1277937"/>
                    <a:gd name="connsiteX139" fmla="*/ 604837 w 1870099"/>
                    <a:gd name="connsiteY139" fmla="*/ 304800 h 1277937"/>
                    <a:gd name="connsiteX140" fmla="*/ 609600 w 1870099"/>
                    <a:gd name="connsiteY140" fmla="*/ 314325 h 1277937"/>
                    <a:gd name="connsiteX141" fmla="*/ 614362 w 1870099"/>
                    <a:gd name="connsiteY141" fmla="*/ 330200 h 1277937"/>
                    <a:gd name="connsiteX142" fmla="*/ 612378 w 1870099"/>
                    <a:gd name="connsiteY142" fmla="*/ 344487 h 1277937"/>
                    <a:gd name="connsiteX143" fmla="*/ 623887 w 1870099"/>
                    <a:gd name="connsiteY143" fmla="*/ 361950 h 1277937"/>
                    <a:gd name="connsiteX144" fmla="*/ 625475 w 1870099"/>
                    <a:gd name="connsiteY144" fmla="*/ 366712 h 1277937"/>
                    <a:gd name="connsiteX145" fmla="*/ 624681 w 1870099"/>
                    <a:gd name="connsiteY145" fmla="*/ 376634 h 1277937"/>
                    <a:gd name="connsiteX146" fmla="*/ 630237 w 1870099"/>
                    <a:gd name="connsiteY146" fmla="*/ 379412 h 1277937"/>
                    <a:gd name="connsiteX147" fmla="*/ 635000 w 1870099"/>
                    <a:gd name="connsiteY147" fmla="*/ 395287 h 1277937"/>
                    <a:gd name="connsiteX148" fmla="*/ 638175 w 1870099"/>
                    <a:gd name="connsiteY148" fmla="*/ 404812 h 1277937"/>
                    <a:gd name="connsiteX149" fmla="*/ 642937 w 1870099"/>
                    <a:gd name="connsiteY149" fmla="*/ 419100 h 1277937"/>
                    <a:gd name="connsiteX150" fmla="*/ 644525 w 1870099"/>
                    <a:gd name="connsiteY150" fmla="*/ 425450 h 1277937"/>
                    <a:gd name="connsiteX151" fmla="*/ 647700 w 1870099"/>
                    <a:gd name="connsiteY151" fmla="*/ 434975 h 1277937"/>
                    <a:gd name="connsiteX152" fmla="*/ 652462 w 1870099"/>
                    <a:gd name="connsiteY152" fmla="*/ 452437 h 1277937"/>
                    <a:gd name="connsiteX153" fmla="*/ 654050 w 1870099"/>
                    <a:gd name="connsiteY153" fmla="*/ 465137 h 1277937"/>
                    <a:gd name="connsiteX154" fmla="*/ 657225 w 1870099"/>
                    <a:gd name="connsiteY154" fmla="*/ 469900 h 1277937"/>
                    <a:gd name="connsiteX155" fmla="*/ 663575 w 1870099"/>
                    <a:gd name="connsiteY155" fmla="*/ 479425 h 1277937"/>
                    <a:gd name="connsiteX156" fmla="*/ 671512 w 1870099"/>
                    <a:gd name="connsiteY156" fmla="*/ 492125 h 1277937"/>
                    <a:gd name="connsiteX157" fmla="*/ 674687 w 1870099"/>
                    <a:gd name="connsiteY157" fmla="*/ 508000 h 1277937"/>
                    <a:gd name="connsiteX158" fmla="*/ 677862 w 1870099"/>
                    <a:gd name="connsiteY158" fmla="*/ 514350 h 1277937"/>
                    <a:gd name="connsiteX159" fmla="*/ 682625 w 1870099"/>
                    <a:gd name="connsiteY159" fmla="*/ 515937 h 1277937"/>
                    <a:gd name="connsiteX160" fmla="*/ 687387 w 1870099"/>
                    <a:gd name="connsiteY160" fmla="*/ 520700 h 1277937"/>
                    <a:gd name="connsiteX161" fmla="*/ 690562 w 1870099"/>
                    <a:gd name="connsiteY161" fmla="*/ 527050 h 1277937"/>
                    <a:gd name="connsiteX162" fmla="*/ 695325 w 1870099"/>
                    <a:gd name="connsiteY162" fmla="*/ 528637 h 1277937"/>
                    <a:gd name="connsiteX163" fmla="*/ 698500 w 1870099"/>
                    <a:gd name="connsiteY163" fmla="*/ 533400 h 1277937"/>
                    <a:gd name="connsiteX164" fmla="*/ 709612 w 1870099"/>
                    <a:gd name="connsiteY164" fmla="*/ 536575 h 1277937"/>
                    <a:gd name="connsiteX165" fmla="*/ 717550 w 1870099"/>
                    <a:gd name="connsiteY165" fmla="*/ 534987 h 1277937"/>
                    <a:gd name="connsiteX166" fmla="*/ 722312 w 1870099"/>
                    <a:gd name="connsiteY166" fmla="*/ 533400 h 1277937"/>
                    <a:gd name="connsiteX167" fmla="*/ 723900 w 1870099"/>
                    <a:gd name="connsiteY167" fmla="*/ 525462 h 1277937"/>
                    <a:gd name="connsiteX168" fmla="*/ 731837 w 1870099"/>
                    <a:gd name="connsiteY168" fmla="*/ 517525 h 1277937"/>
                    <a:gd name="connsiteX169" fmla="*/ 736600 w 1870099"/>
                    <a:gd name="connsiteY169" fmla="*/ 512762 h 1277937"/>
                    <a:gd name="connsiteX170" fmla="*/ 742950 w 1870099"/>
                    <a:gd name="connsiteY170" fmla="*/ 503237 h 1277937"/>
                    <a:gd name="connsiteX171" fmla="*/ 744537 w 1870099"/>
                    <a:gd name="connsiteY171" fmla="*/ 498475 h 1277937"/>
                    <a:gd name="connsiteX172" fmla="*/ 749300 w 1870099"/>
                    <a:gd name="connsiteY172" fmla="*/ 495300 h 1277937"/>
                    <a:gd name="connsiteX173" fmla="*/ 752475 w 1870099"/>
                    <a:gd name="connsiteY173" fmla="*/ 490537 h 1277937"/>
                    <a:gd name="connsiteX174" fmla="*/ 754062 w 1870099"/>
                    <a:gd name="connsiteY174" fmla="*/ 485775 h 1277937"/>
                    <a:gd name="connsiteX175" fmla="*/ 762000 w 1870099"/>
                    <a:gd name="connsiteY175" fmla="*/ 476250 h 1277937"/>
                    <a:gd name="connsiteX176" fmla="*/ 765175 w 1870099"/>
                    <a:gd name="connsiteY176" fmla="*/ 465137 h 1277937"/>
                    <a:gd name="connsiteX177" fmla="*/ 768350 w 1870099"/>
                    <a:gd name="connsiteY177" fmla="*/ 460375 h 1277937"/>
                    <a:gd name="connsiteX178" fmla="*/ 774700 w 1870099"/>
                    <a:gd name="connsiteY178" fmla="*/ 452437 h 1277937"/>
                    <a:gd name="connsiteX179" fmla="*/ 779462 w 1870099"/>
                    <a:gd name="connsiteY179" fmla="*/ 441325 h 1277937"/>
                    <a:gd name="connsiteX180" fmla="*/ 782637 w 1870099"/>
                    <a:gd name="connsiteY180" fmla="*/ 436562 h 1277937"/>
                    <a:gd name="connsiteX181" fmla="*/ 784225 w 1870099"/>
                    <a:gd name="connsiteY181" fmla="*/ 431800 h 1277937"/>
                    <a:gd name="connsiteX182" fmla="*/ 788987 w 1870099"/>
                    <a:gd name="connsiteY182" fmla="*/ 428625 h 1277937"/>
                    <a:gd name="connsiteX183" fmla="*/ 792162 w 1870099"/>
                    <a:gd name="connsiteY183" fmla="*/ 419100 h 1277937"/>
                    <a:gd name="connsiteX184" fmla="*/ 793750 w 1870099"/>
                    <a:gd name="connsiteY184" fmla="*/ 414337 h 1277937"/>
                    <a:gd name="connsiteX185" fmla="*/ 795337 w 1870099"/>
                    <a:gd name="connsiteY185" fmla="*/ 407987 h 1277937"/>
                    <a:gd name="connsiteX186" fmla="*/ 800100 w 1870099"/>
                    <a:gd name="connsiteY186" fmla="*/ 393700 h 1277937"/>
                    <a:gd name="connsiteX187" fmla="*/ 804862 w 1870099"/>
                    <a:gd name="connsiteY187" fmla="*/ 379412 h 1277937"/>
                    <a:gd name="connsiteX188" fmla="*/ 806450 w 1870099"/>
                    <a:gd name="connsiteY188" fmla="*/ 374650 h 1277937"/>
                    <a:gd name="connsiteX189" fmla="*/ 808037 w 1870099"/>
                    <a:gd name="connsiteY189" fmla="*/ 368300 h 1277937"/>
                    <a:gd name="connsiteX190" fmla="*/ 809625 w 1870099"/>
                    <a:gd name="connsiteY190" fmla="*/ 363537 h 1277937"/>
                    <a:gd name="connsiteX191" fmla="*/ 811212 w 1870099"/>
                    <a:gd name="connsiteY191" fmla="*/ 355600 h 1277937"/>
                    <a:gd name="connsiteX192" fmla="*/ 814387 w 1870099"/>
                    <a:gd name="connsiteY192" fmla="*/ 349250 h 1277937"/>
                    <a:gd name="connsiteX193" fmla="*/ 815975 w 1870099"/>
                    <a:gd name="connsiteY193" fmla="*/ 341312 h 1277937"/>
                    <a:gd name="connsiteX194" fmla="*/ 817562 w 1870099"/>
                    <a:gd name="connsiteY194" fmla="*/ 336550 h 1277937"/>
                    <a:gd name="connsiteX195" fmla="*/ 822325 w 1870099"/>
                    <a:gd name="connsiteY195" fmla="*/ 319087 h 1277937"/>
                    <a:gd name="connsiteX196" fmla="*/ 823912 w 1870099"/>
                    <a:gd name="connsiteY196" fmla="*/ 314325 h 1277937"/>
                    <a:gd name="connsiteX197" fmla="*/ 831850 w 1870099"/>
                    <a:gd name="connsiteY197" fmla="*/ 303212 h 1277937"/>
                    <a:gd name="connsiteX198" fmla="*/ 833437 w 1870099"/>
                    <a:gd name="connsiteY198" fmla="*/ 296862 h 1277937"/>
                    <a:gd name="connsiteX199" fmla="*/ 833437 w 1870099"/>
                    <a:gd name="connsiteY199" fmla="*/ 292100 h 1277937"/>
                    <a:gd name="connsiteX200" fmla="*/ 835025 w 1870099"/>
                    <a:gd name="connsiteY200" fmla="*/ 285750 h 1277937"/>
                    <a:gd name="connsiteX201" fmla="*/ 839787 w 1870099"/>
                    <a:gd name="connsiteY201" fmla="*/ 280987 h 1277937"/>
                    <a:gd name="connsiteX202" fmla="*/ 844550 w 1870099"/>
                    <a:gd name="connsiteY202" fmla="*/ 274637 h 1277937"/>
                    <a:gd name="connsiteX203" fmla="*/ 846137 w 1870099"/>
                    <a:gd name="connsiteY203" fmla="*/ 269875 h 1277937"/>
                    <a:gd name="connsiteX204" fmla="*/ 847725 w 1870099"/>
                    <a:gd name="connsiteY204" fmla="*/ 263525 h 1277937"/>
                    <a:gd name="connsiteX205" fmla="*/ 855662 w 1870099"/>
                    <a:gd name="connsiteY205" fmla="*/ 254000 h 1277937"/>
                    <a:gd name="connsiteX206" fmla="*/ 857250 w 1870099"/>
                    <a:gd name="connsiteY206" fmla="*/ 249237 h 1277937"/>
                    <a:gd name="connsiteX207" fmla="*/ 866775 w 1870099"/>
                    <a:gd name="connsiteY207" fmla="*/ 239712 h 1277937"/>
                    <a:gd name="connsiteX208" fmla="*/ 869950 w 1870099"/>
                    <a:gd name="connsiteY208" fmla="*/ 230187 h 1277937"/>
                    <a:gd name="connsiteX209" fmla="*/ 873125 w 1870099"/>
                    <a:gd name="connsiteY209" fmla="*/ 219075 h 1277937"/>
                    <a:gd name="connsiteX210" fmla="*/ 879475 w 1870099"/>
                    <a:gd name="connsiteY210" fmla="*/ 209550 h 1277937"/>
                    <a:gd name="connsiteX211" fmla="*/ 881062 w 1870099"/>
                    <a:gd name="connsiteY211" fmla="*/ 204787 h 1277937"/>
                    <a:gd name="connsiteX212" fmla="*/ 884237 w 1870099"/>
                    <a:gd name="connsiteY212" fmla="*/ 193675 h 1277937"/>
                    <a:gd name="connsiteX213" fmla="*/ 887412 w 1870099"/>
                    <a:gd name="connsiteY213" fmla="*/ 188912 h 1277937"/>
                    <a:gd name="connsiteX214" fmla="*/ 889000 w 1870099"/>
                    <a:gd name="connsiteY214" fmla="*/ 184150 h 1277937"/>
                    <a:gd name="connsiteX215" fmla="*/ 895350 w 1870099"/>
                    <a:gd name="connsiteY215" fmla="*/ 174625 h 1277937"/>
                    <a:gd name="connsiteX216" fmla="*/ 900112 w 1870099"/>
                    <a:gd name="connsiteY216" fmla="*/ 165100 h 1277937"/>
                    <a:gd name="connsiteX217" fmla="*/ 903287 w 1870099"/>
                    <a:gd name="connsiteY217" fmla="*/ 158750 h 1277937"/>
                    <a:gd name="connsiteX218" fmla="*/ 908050 w 1870099"/>
                    <a:gd name="connsiteY218" fmla="*/ 155575 h 1277937"/>
                    <a:gd name="connsiteX219" fmla="*/ 919162 w 1870099"/>
                    <a:gd name="connsiteY219" fmla="*/ 142875 h 1277937"/>
                    <a:gd name="connsiteX220" fmla="*/ 927100 w 1870099"/>
                    <a:gd name="connsiteY220" fmla="*/ 131762 h 1277937"/>
                    <a:gd name="connsiteX221" fmla="*/ 931862 w 1870099"/>
                    <a:gd name="connsiteY221" fmla="*/ 130175 h 1277937"/>
                    <a:gd name="connsiteX222" fmla="*/ 947737 w 1870099"/>
                    <a:gd name="connsiteY222" fmla="*/ 119062 h 1277937"/>
                    <a:gd name="connsiteX223" fmla="*/ 958850 w 1870099"/>
                    <a:gd name="connsiteY223" fmla="*/ 111125 h 1277937"/>
                    <a:gd name="connsiteX224" fmla="*/ 962025 w 1870099"/>
                    <a:gd name="connsiteY224" fmla="*/ 106362 h 1277937"/>
                    <a:gd name="connsiteX225" fmla="*/ 976312 w 1870099"/>
                    <a:gd name="connsiteY225" fmla="*/ 100012 h 1277937"/>
                    <a:gd name="connsiteX226" fmla="*/ 981075 w 1870099"/>
                    <a:gd name="connsiteY226" fmla="*/ 98425 h 1277937"/>
                    <a:gd name="connsiteX227" fmla="*/ 1004887 w 1870099"/>
                    <a:gd name="connsiteY227" fmla="*/ 100012 h 1277937"/>
                    <a:gd name="connsiteX228" fmla="*/ 1017587 w 1870099"/>
                    <a:gd name="connsiteY228" fmla="*/ 107950 h 1277937"/>
                    <a:gd name="connsiteX229" fmla="*/ 1020762 w 1870099"/>
                    <a:gd name="connsiteY229" fmla="*/ 112712 h 1277937"/>
                    <a:gd name="connsiteX230" fmla="*/ 1025525 w 1870099"/>
                    <a:gd name="connsiteY230" fmla="*/ 114300 h 1277937"/>
                    <a:gd name="connsiteX231" fmla="*/ 1030287 w 1870099"/>
                    <a:gd name="connsiteY231" fmla="*/ 117475 h 1277937"/>
                    <a:gd name="connsiteX232" fmla="*/ 1033462 w 1870099"/>
                    <a:gd name="connsiteY232" fmla="*/ 122237 h 1277937"/>
                    <a:gd name="connsiteX233" fmla="*/ 1038225 w 1870099"/>
                    <a:gd name="connsiteY233" fmla="*/ 123825 h 1277937"/>
                    <a:gd name="connsiteX234" fmla="*/ 1039812 w 1870099"/>
                    <a:gd name="connsiteY234" fmla="*/ 128587 h 1277937"/>
                    <a:gd name="connsiteX235" fmla="*/ 1049337 w 1870099"/>
                    <a:gd name="connsiteY235" fmla="*/ 138112 h 1277937"/>
                    <a:gd name="connsiteX236" fmla="*/ 1052512 w 1870099"/>
                    <a:gd name="connsiteY236" fmla="*/ 142875 h 1277937"/>
                    <a:gd name="connsiteX237" fmla="*/ 1054100 w 1870099"/>
                    <a:gd name="connsiteY237" fmla="*/ 147637 h 1277937"/>
                    <a:gd name="connsiteX238" fmla="*/ 1058862 w 1870099"/>
                    <a:gd name="connsiteY238" fmla="*/ 150812 h 1277937"/>
                    <a:gd name="connsiteX239" fmla="*/ 1063625 w 1870099"/>
                    <a:gd name="connsiteY239" fmla="*/ 168275 h 1277937"/>
                    <a:gd name="connsiteX240" fmla="*/ 1065212 w 1870099"/>
                    <a:gd name="connsiteY240" fmla="*/ 173037 h 1277937"/>
                    <a:gd name="connsiteX241" fmla="*/ 1068387 w 1870099"/>
                    <a:gd name="connsiteY241" fmla="*/ 177800 h 1277937"/>
                    <a:gd name="connsiteX242" fmla="*/ 1071562 w 1870099"/>
                    <a:gd name="connsiteY242" fmla="*/ 187325 h 1277937"/>
                    <a:gd name="connsiteX243" fmla="*/ 1073150 w 1870099"/>
                    <a:gd name="connsiteY243" fmla="*/ 192087 h 1277937"/>
                    <a:gd name="connsiteX244" fmla="*/ 1076325 w 1870099"/>
                    <a:gd name="connsiteY244" fmla="*/ 196850 h 1277937"/>
                    <a:gd name="connsiteX245" fmla="*/ 1077912 w 1870099"/>
                    <a:gd name="connsiteY245" fmla="*/ 201612 h 1277937"/>
                    <a:gd name="connsiteX246" fmla="*/ 1081087 w 1870099"/>
                    <a:gd name="connsiteY246" fmla="*/ 206375 h 1277937"/>
                    <a:gd name="connsiteX247" fmla="*/ 1082675 w 1870099"/>
                    <a:gd name="connsiteY247" fmla="*/ 212725 h 1277937"/>
                    <a:gd name="connsiteX248" fmla="*/ 1084262 w 1870099"/>
                    <a:gd name="connsiteY248" fmla="*/ 217487 h 1277937"/>
                    <a:gd name="connsiteX249" fmla="*/ 1090612 w 1870099"/>
                    <a:gd name="connsiteY249" fmla="*/ 242887 h 1277937"/>
                    <a:gd name="connsiteX250" fmla="*/ 1092200 w 1870099"/>
                    <a:gd name="connsiteY250" fmla="*/ 249237 h 1277937"/>
                    <a:gd name="connsiteX251" fmla="*/ 1093787 w 1870099"/>
                    <a:gd name="connsiteY251" fmla="*/ 257175 h 1277937"/>
                    <a:gd name="connsiteX252" fmla="*/ 1095375 w 1870099"/>
                    <a:gd name="connsiteY252" fmla="*/ 261937 h 1277937"/>
                    <a:gd name="connsiteX253" fmla="*/ 1096962 w 1870099"/>
                    <a:gd name="connsiteY253" fmla="*/ 268287 h 1277937"/>
                    <a:gd name="connsiteX254" fmla="*/ 1104900 w 1870099"/>
                    <a:gd name="connsiteY254" fmla="*/ 290512 h 1277937"/>
                    <a:gd name="connsiteX255" fmla="*/ 1106487 w 1870099"/>
                    <a:gd name="connsiteY255" fmla="*/ 296862 h 1277937"/>
                    <a:gd name="connsiteX256" fmla="*/ 1108075 w 1870099"/>
                    <a:gd name="connsiteY256" fmla="*/ 301625 h 1277937"/>
                    <a:gd name="connsiteX257" fmla="*/ 1112837 w 1870099"/>
                    <a:gd name="connsiteY257" fmla="*/ 319087 h 1277937"/>
                    <a:gd name="connsiteX258" fmla="*/ 1116012 w 1870099"/>
                    <a:gd name="connsiteY258" fmla="*/ 323850 h 1277937"/>
                    <a:gd name="connsiteX259" fmla="*/ 1117600 w 1870099"/>
                    <a:gd name="connsiteY259" fmla="*/ 330200 h 1277937"/>
                    <a:gd name="connsiteX260" fmla="*/ 1120775 w 1870099"/>
                    <a:gd name="connsiteY260" fmla="*/ 339725 h 1277937"/>
                    <a:gd name="connsiteX261" fmla="*/ 1123950 w 1870099"/>
                    <a:gd name="connsiteY261" fmla="*/ 352425 h 1277937"/>
                    <a:gd name="connsiteX262" fmla="*/ 1125537 w 1870099"/>
                    <a:gd name="connsiteY262" fmla="*/ 363537 h 1277937"/>
                    <a:gd name="connsiteX263" fmla="*/ 1128712 w 1870099"/>
                    <a:gd name="connsiteY263" fmla="*/ 374650 h 1277937"/>
                    <a:gd name="connsiteX264" fmla="*/ 1125537 w 1870099"/>
                    <a:gd name="connsiteY264" fmla="*/ 384175 h 1277937"/>
                    <a:gd name="connsiteX265" fmla="*/ 1127523 w 1870099"/>
                    <a:gd name="connsiteY265" fmla="*/ 383778 h 1277937"/>
                    <a:gd name="connsiteX266" fmla="*/ 1127124 w 1870099"/>
                    <a:gd name="connsiteY266" fmla="*/ 407987 h 1277937"/>
                    <a:gd name="connsiteX267" fmla="*/ 1129506 w 1870099"/>
                    <a:gd name="connsiteY267" fmla="*/ 411560 h 1277937"/>
                    <a:gd name="connsiteX268" fmla="*/ 1136650 w 1870099"/>
                    <a:gd name="connsiteY268" fmla="*/ 412750 h 1277937"/>
                    <a:gd name="connsiteX269" fmla="*/ 1135062 w 1870099"/>
                    <a:gd name="connsiteY269" fmla="*/ 427037 h 1277937"/>
                    <a:gd name="connsiteX270" fmla="*/ 1146175 w 1870099"/>
                    <a:gd name="connsiteY270" fmla="*/ 428624 h 1277937"/>
                    <a:gd name="connsiteX271" fmla="*/ 1141015 w 1870099"/>
                    <a:gd name="connsiteY271" fmla="*/ 448865 h 1277937"/>
                    <a:gd name="connsiteX272" fmla="*/ 1146174 w 1870099"/>
                    <a:gd name="connsiteY272" fmla="*/ 458391 h 1277937"/>
                    <a:gd name="connsiteX273" fmla="*/ 1146175 w 1870099"/>
                    <a:gd name="connsiteY273" fmla="*/ 471487 h 1277937"/>
                    <a:gd name="connsiteX274" fmla="*/ 1147762 w 1870099"/>
                    <a:gd name="connsiteY274" fmla="*/ 476250 h 1277937"/>
                    <a:gd name="connsiteX275" fmla="*/ 1149350 w 1870099"/>
                    <a:gd name="connsiteY275" fmla="*/ 481012 h 1277937"/>
                    <a:gd name="connsiteX276" fmla="*/ 1150937 w 1870099"/>
                    <a:gd name="connsiteY276" fmla="*/ 487362 h 1277937"/>
                    <a:gd name="connsiteX277" fmla="*/ 1154112 w 1870099"/>
                    <a:gd name="connsiteY277" fmla="*/ 492125 h 1277937"/>
                    <a:gd name="connsiteX278" fmla="*/ 1157287 w 1870099"/>
                    <a:gd name="connsiteY278" fmla="*/ 501650 h 1277937"/>
                    <a:gd name="connsiteX279" fmla="*/ 1162050 w 1870099"/>
                    <a:gd name="connsiteY279" fmla="*/ 517525 h 1277937"/>
                    <a:gd name="connsiteX280" fmla="*/ 1165225 w 1870099"/>
                    <a:gd name="connsiteY280" fmla="*/ 531812 h 1277937"/>
                    <a:gd name="connsiteX281" fmla="*/ 1162447 w 1870099"/>
                    <a:gd name="connsiteY281" fmla="*/ 546100 h 1277937"/>
                    <a:gd name="connsiteX282" fmla="*/ 1171575 w 1870099"/>
                    <a:gd name="connsiteY282" fmla="*/ 571500 h 1277937"/>
                    <a:gd name="connsiteX283" fmla="*/ 1173162 w 1870099"/>
                    <a:gd name="connsiteY283" fmla="*/ 576262 h 1277937"/>
                    <a:gd name="connsiteX284" fmla="*/ 1176337 w 1870099"/>
                    <a:gd name="connsiteY284" fmla="*/ 592137 h 1277937"/>
                    <a:gd name="connsiteX285" fmla="*/ 1177925 w 1870099"/>
                    <a:gd name="connsiteY285" fmla="*/ 596900 h 1277937"/>
                    <a:gd name="connsiteX286" fmla="*/ 1181100 w 1870099"/>
                    <a:gd name="connsiteY286" fmla="*/ 601662 h 1277937"/>
                    <a:gd name="connsiteX287" fmla="*/ 1182687 w 1870099"/>
                    <a:gd name="connsiteY287" fmla="*/ 608012 h 1277937"/>
                    <a:gd name="connsiteX288" fmla="*/ 1185862 w 1870099"/>
                    <a:gd name="connsiteY288" fmla="*/ 619125 h 1277937"/>
                    <a:gd name="connsiteX289" fmla="*/ 1189037 w 1870099"/>
                    <a:gd name="connsiteY289" fmla="*/ 635000 h 1277937"/>
                    <a:gd name="connsiteX290" fmla="*/ 1190625 w 1870099"/>
                    <a:gd name="connsiteY290" fmla="*/ 639762 h 1277937"/>
                    <a:gd name="connsiteX291" fmla="*/ 1193800 w 1870099"/>
                    <a:gd name="connsiteY291" fmla="*/ 644525 h 1277937"/>
                    <a:gd name="connsiteX292" fmla="*/ 1198562 w 1870099"/>
                    <a:gd name="connsiteY292" fmla="*/ 660400 h 1277937"/>
                    <a:gd name="connsiteX293" fmla="*/ 1200150 w 1870099"/>
                    <a:gd name="connsiteY293" fmla="*/ 666750 h 1277937"/>
                    <a:gd name="connsiteX294" fmla="*/ 1203325 w 1870099"/>
                    <a:gd name="connsiteY294" fmla="*/ 676275 h 1277937"/>
                    <a:gd name="connsiteX295" fmla="*/ 1206500 w 1870099"/>
                    <a:gd name="connsiteY295" fmla="*/ 685800 h 1277937"/>
                    <a:gd name="connsiteX296" fmla="*/ 1211262 w 1870099"/>
                    <a:gd name="connsiteY296" fmla="*/ 703262 h 1277937"/>
                    <a:gd name="connsiteX297" fmla="*/ 1214437 w 1870099"/>
                    <a:gd name="connsiteY297" fmla="*/ 725487 h 1277937"/>
                    <a:gd name="connsiteX298" fmla="*/ 1216025 w 1870099"/>
                    <a:gd name="connsiteY298" fmla="*/ 730250 h 1277937"/>
                    <a:gd name="connsiteX299" fmla="*/ 1217612 w 1870099"/>
                    <a:gd name="connsiteY299" fmla="*/ 736600 h 1277937"/>
                    <a:gd name="connsiteX300" fmla="*/ 1220787 w 1870099"/>
                    <a:gd name="connsiteY300" fmla="*/ 742950 h 1277937"/>
                    <a:gd name="connsiteX301" fmla="*/ 1223962 w 1870099"/>
                    <a:gd name="connsiteY301" fmla="*/ 754062 h 1277937"/>
                    <a:gd name="connsiteX302" fmla="*/ 1228725 w 1870099"/>
                    <a:gd name="connsiteY302" fmla="*/ 766762 h 1277937"/>
                    <a:gd name="connsiteX303" fmla="*/ 1235075 w 1870099"/>
                    <a:gd name="connsiteY303" fmla="*/ 784225 h 1277937"/>
                    <a:gd name="connsiteX304" fmla="*/ 1236662 w 1870099"/>
                    <a:gd name="connsiteY304" fmla="*/ 790575 h 1277937"/>
                    <a:gd name="connsiteX305" fmla="*/ 1241425 w 1870099"/>
                    <a:gd name="connsiteY305" fmla="*/ 809625 h 1277937"/>
                    <a:gd name="connsiteX306" fmla="*/ 1243012 w 1870099"/>
                    <a:gd name="connsiteY306" fmla="*/ 833437 h 1277937"/>
                    <a:gd name="connsiteX307" fmla="*/ 1246187 w 1870099"/>
                    <a:gd name="connsiteY307" fmla="*/ 838200 h 1277937"/>
                    <a:gd name="connsiteX308" fmla="*/ 1247775 w 1870099"/>
                    <a:gd name="connsiteY308" fmla="*/ 842962 h 1277937"/>
                    <a:gd name="connsiteX309" fmla="*/ 1250950 w 1870099"/>
                    <a:gd name="connsiteY309" fmla="*/ 862012 h 1277937"/>
                    <a:gd name="connsiteX310" fmla="*/ 1253728 w 1870099"/>
                    <a:gd name="connsiteY310" fmla="*/ 889000 h 1277937"/>
                    <a:gd name="connsiteX311" fmla="*/ 1258491 w 1870099"/>
                    <a:gd name="connsiteY311" fmla="*/ 890190 h 1277937"/>
                    <a:gd name="connsiteX312" fmla="*/ 1268412 w 1870099"/>
                    <a:gd name="connsiteY312" fmla="*/ 914400 h 1277937"/>
                    <a:gd name="connsiteX313" fmla="*/ 1266825 w 1870099"/>
                    <a:gd name="connsiteY313" fmla="*/ 942975 h 1277937"/>
                    <a:gd name="connsiteX314" fmla="*/ 1273174 w 1870099"/>
                    <a:gd name="connsiteY314" fmla="*/ 939800 h 1277937"/>
                    <a:gd name="connsiteX315" fmla="*/ 1273175 w 1870099"/>
                    <a:gd name="connsiteY315" fmla="*/ 955675 h 1277937"/>
                    <a:gd name="connsiteX316" fmla="*/ 1277937 w 1870099"/>
                    <a:gd name="connsiteY316" fmla="*/ 968375 h 1277937"/>
                    <a:gd name="connsiteX317" fmla="*/ 1279525 w 1870099"/>
                    <a:gd name="connsiteY317" fmla="*/ 973137 h 1277937"/>
                    <a:gd name="connsiteX318" fmla="*/ 1285875 w 1870099"/>
                    <a:gd name="connsiteY318" fmla="*/ 982662 h 1277937"/>
                    <a:gd name="connsiteX319" fmla="*/ 1289050 w 1870099"/>
                    <a:gd name="connsiteY319" fmla="*/ 987425 h 1277937"/>
                    <a:gd name="connsiteX320" fmla="*/ 1292225 w 1870099"/>
                    <a:gd name="connsiteY320" fmla="*/ 992187 h 1277937"/>
                    <a:gd name="connsiteX321" fmla="*/ 1298575 w 1870099"/>
                    <a:gd name="connsiteY321" fmla="*/ 1003300 h 1277937"/>
                    <a:gd name="connsiteX322" fmla="*/ 1304925 w 1870099"/>
                    <a:gd name="connsiteY322" fmla="*/ 1022350 h 1277937"/>
                    <a:gd name="connsiteX323" fmla="*/ 1306512 w 1870099"/>
                    <a:gd name="connsiteY323" fmla="*/ 1027112 h 1277937"/>
                    <a:gd name="connsiteX324" fmla="*/ 1314450 w 1870099"/>
                    <a:gd name="connsiteY324" fmla="*/ 1038225 h 1277937"/>
                    <a:gd name="connsiteX325" fmla="*/ 1316037 w 1870099"/>
                    <a:gd name="connsiteY325" fmla="*/ 1042987 h 1277937"/>
                    <a:gd name="connsiteX326" fmla="*/ 1319212 w 1870099"/>
                    <a:gd name="connsiteY326" fmla="*/ 1047750 h 1277937"/>
                    <a:gd name="connsiteX327" fmla="*/ 1322387 w 1870099"/>
                    <a:gd name="connsiteY327" fmla="*/ 1060450 h 1277937"/>
                    <a:gd name="connsiteX328" fmla="*/ 1333500 w 1870099"/>
                    <a:gd name="connsiteY328" fmla="*/ 1084262 h 1277937"/>
                    <a:gd name="connsiteX329" fmla="*/ 1335087 w 1870099"/>
                    <a:gd name="connsiteY329" fmla="*/ 1090612 h 1277937"/>
                    <a:gd name="connsiteX330" fmla="*/ 1341437 w 1870099"/>
                    <a:gd name="connsiteY330" fmla="*/ 1100137 h 1277937"/>
                    <a:gd name="connsiteX331" fmla="*/ 1347787 w 1870099"/>
                    <a:gd name="connsiteY331" fmla="*/ 1117600 h 1277937"/>
                    <a:gd name="connsiteX332" fmla="*/ 1352550 w 1870099"/>
                    <a:gd name="connsiteY332" fmla="*/ 1120775 h 1277937"/>
                    <a:gd name="connsiteX333" fmla="*/ 1355725 w 1870099"/>
                    <a:gd name="connsiteY333" fmla="*/ 1125537 h 1277937"/>
                    <a:gd name="connsiteX334" fmla="*/ 1357312 w 1870099"/>
                    <a:gd name="connsiteY334" fmla="*/ 1130300 h 1277937"/>
                    <a:gd name="connsiteX335" fmla="*/ 1370012 w 1870099"/>
                    <a:gd name="connsiteY335" fmla="*/ 1147762 h 1277937"/>
                    <a:gd name="connsiteX336" fmla="*/ 1374775 w 1870099"/>
                    <a:gd name="connsiteY336" fmla="*/ 1150937 h 1277937"/>
                    <a:gd name="connsiteX337" fmla="*/ 1379537 w 1870099"/>
                    <a:gd name="connsiteY337" fmla="*/ 1157287 h 1277937"/>
                    <a:gd name="connsiteX338" fmla="*/ 1382712 w 1870099"/>
                    <a:gd name="connsiteY338" fmla="*/ 1162050 h 1277937"/>
                    <a:gd name="connsiteX339" fmla="*/ 1392237 w 1870099"/>
                    <a:gd name="connsiteY339" fmla="*/ 1169987 h 1277937"/>
                    <a:gd name="connsiteX340" fmla="*/ 1400175 w 1870099"/>
                    <a:gd name="connsiteY340" fmla="*/ 1176337 h 1277937"/>
                    <a:gd name="connsiteX341" fmla="*/ 1414462 w 1870099"/>
                    <a:gd name="connsiteY341" fmla="*/ 1189037 h 1277937"/>
                    <a:gd name="connsiteX342" fmla="*/ 1417637 w 1870099"/>
                    <a:gd name="connsiteY342" fmla="*/ 1193800 h 1277937"/>
                    <a:gd name="connsiteX343" fmla="*/ 1420812 w 1870099"/>
                    <a:gd name="connsiteY343" fmla="*/ 1200150 h 1277937"/>
                    <a:gd name="connsiteX344" fmla="*/ 1425575 w 1870099"/>
                    <a:gd name="connsiteY344" fmla="*/ 1201737 h 1277937"/>
                    <a:gd name="connsiteX345" fmla="*/ 1431925 w 1870099"/>
                    <a:gd name="connsiteY345" fmla="*/ 1214437 h 1277937"/>
                    <a:gd name="connsiteX346" fmla="*/ 1455737 w 1870099"/>
                    <a:gd name="connsiteY346" fmla="*/ 1228725 h 1277937"/>
                    <a:gd name="connsiteX347" fmla="*/ 1471612 w 1870099"/>
                    <a:gd name="connsiteY347" fmla="*/ 1233487 h 1277937"/>
                    <a:gd name="connsiteX348" fmla="*/ 1477962 w 1870099"/>
                    <a:gd name="connsiteY348" fmla="*/ 1236662 h 1277937"/>
                    <a:gd name="connsiteX349" fmla="*/ 1482725 w 1870099"/>
                    <a:gd name="connsiteY349" fmla="*/ 1239837 h 1277937"/>
                    <a:gd name="connsiteX350" fmla="*/ 1489075 w 1870099"/>
                    <a:gd name="connsiteY350" fmla="*/ 1241425 h 1277937"/>
                    <a:gd name="connsiteX351" fmla="*/ 1498600 w 1870099"/>
                    <a:gd name="connsiteY351" fmla="*/ 1244600 h 1277937"/>
                    <a:gd name="connsiteX352" fmla="*/ 1519237 w 1870099"/>
                    <a:gd name="connsiteY352" fmla="*/ 1249362 h 1277937"/>
                    <a:gd name="connsiteX353" fmla="*/ 1533525 w 1870099"/>
                    <a:gd name="connsiteY353" fmla="*/ 1254125 h 1277937"/>
                    <a:gd name="connsiteX354" fmla="*/ 1538287 w 1870099"/>
                    <a:gd name="connsiteY354" fmla="*/ 1255712 h 1277937"/>
                    <a:gd name="connsiteX355" fmla="*/ 1562100 w 1870099"/>
                    <a:gd name="connsiteY355" fmla="*/ 1258887 h 1277937"/>
                    <a:gd name="connsiteX356" fmla="*/ 1566862 w 1870099"/>
                    <a:gd name="connsiteY356" fmla="*/ 1260475 h 1277937"/>
                    <a:gd name="connsiteX357" fmla="*/ 1604962 w 1870099"/>
                    <a:gd name="connsiteY357" fmla="*/ 1260475 h 1277937"/>
                    <a:gd name="connsiteX358" fmla="*/ 1617662 w 1870099"/>
                    <a:gd name="connsiteY358" fmla="*/ 1269603 h 1277937"/>
                    <a:gd name="connsiteX359" fmla="*/ 1618853 w 1870099"/>
                    <a:gd name="connsiteY359" fmla="*/ 1262856 h 1277937"/>
                    <a:gd name="connsiteX360" fmla="*/ 1634330 w 1870099"/>
                    <a:gd name="connsiteY360" fmla="*/ 1270397 h 1277937"/>
                    <a:gd name="connsiteX361" fmla="*/ 1651000 w 1870099"/>
                    <a:gd name="connsiteY361" fmla="*/ 1262062 h 1277937"/>
                    <a:gd name="connsiteX362" fmla="*/ 1655762 w 1870099"/>
                    <a:gd name="connsiteY362" fmla="*/ 1263650 h 1277937"/>
                    <a:gd name="connsiteX363" fmla="*/ 1670050 w 1870099"/>
                    <a:gd name="connsiteY363" fmla="*/ 1266825 h 1277937"/>
                    <a:gd name="connsiteX364" fmla="*/ 1682750 w 1870099"/>
                    <a:gd name="connsiteY364" fmla="*/ 1270000 h 1277937"/>
                    <a:gd name="connsiteX365" fmla="*/ 1689100 w 1870099"/>
                    <a:gd name="connsiteY365" fmla="*/ 1271587 h 1277937"/>
                    <a:gd name="connsiteX366" fmla="*/ 1693862 w 1870099"/>
                    <a:gd name="connsiteY366" fmla="*/ 1273175 h 1277937"/>
                    <a:gd name="connsiteX367" fmla="*/ 1706562 w 1870099"/>
                    <a:gd name="connsiteY367" fmla="*/ 1274762 h 1277937"/>
                    <a:gd name="connsiteX368" fmla="*/ 1722040 w 1870099"/>
                    <a:gd name="connsiteY368" fmla="*/ 1264443 h 1277937"/>
                    <a:gd name="connsiteX369" fmla="*/ 1730375 w 1870099"/>
                    <a:gd name="connsiteY369" fmla="*/ 1273572 h 1277937"/>
                    <a:gd name="connsiteX370" fmla="*/ 1749425 w 1870099"/>
                    <a:gd name="connsiteY370" fmla="*/ 1277937 h 1277937"/>
                    <a:gd name="connsiteX371" fmla="*/ 1755775 w 1870099"/>
                    <a:gd name="connsiteY371" fmla="*/ 1276350 h 1277937"/>
                    <a:gd name="connsiteX372" fmla="*/ 1779587 w 1870099"/>
                    <a:gd name="connsiteY372" fmla="*/ 1273175 h 1277937"/>
                    <a:gd name="connsiteX373" fmla="*/ 1789112 w 1870099"/>
                    <a:gd name="connsiteY373" fmla="*/ 1270000 h 1277937"/>
                    <a:gd name="connsiteX374" fmla="*/ 1795462 w 1870099"/>
                    <a:gd name="connsiteY374" fmla="*/ 1268412 h 1277937"/>
                    <a:gd name="connsiteX375" fmla="*/ 1827212 w 1870099"/>
                    <a:gd name="connsiteY375" fmla="*/ 1266032 h 1277937"/>
                    <a:gd name="connsiteX376" fmla="*/ 1870075 w 1870099"/>
                    <a:gd name="connsiteY376" fmla="*/ 1260475 h 1277937"/>
                    <a:gd name="connsiteX377" fmla="*/ 1868487 w 1870099"/>
                    <a:gd name="connsiteY377" fmla="*/ 1250950 h 1277937"/>
                    <a:gd name="connsiteX378" fmla="*/ 1853803 w 1870099"/>
                    <a:gd name="connsiteY378" fmla="*/ 1258093 h 1277937"/>
                    <a:gd name="connsiteX0" fmla="*/ 0 w 1870075"/>
                    <a:gd name="connsiteY0" fmla="*/ 0 h 1277937"/>
                    <a:gd name="connsiteX1" fmla="*/ 4762 w 1870075"/>
                    <a:gd name="connsiteY1" fmla="*/ 12700 h 1277937"/>
                    <a:gd name="connsiteX2" fmla="*/ 6350 w 1870075"/>
                    <a:gd name="connsiteY2" fmla="*/ 22225 h 1277937"/>
                    <a:gd name="connsiteX3" fmla="*/ 7937 w 1870075"/>
                    <a:gd name="connsiteY3" fmla="*/ 49212 h 1277937"/>
                    <a:gd name="connsiteX4" fmla="*/ 11112 w 1870075"/>
                    <a:gd name="connsiteY4" fmla="*/ 96837 h 1277937"/>
                    <a:gd name="connsiteX5" fmla="*/ 12700 w 1870075"/>
                    <a:gd name="connsiteY5" fmla="*/ 165100 h 1277937"/>
                    <a:gd name="connsiteX6" fmla="*/ 14287 w 1870075"/>
                    <a:gd name="connsiteY6" fmla="*/ 223837 h 1277937"/>
                    <a:gd name="connsiteX7" fmla="*/ 17462 w 1870075"/>
                    <a:gd name="connsiteY7" fmla="*/ 236537 h 1277937"/>
                    <a:gd name="connsiteX8" fmla="*/ 20637 w 1870075"/>
                    <a:gd name="connsiteY8" fmla="*/ 280987 h 1277937"/>
                    <a:gd name="connsiteX9" fmla="*/ 22225 w 1870075"/>
                    <a:gd name="connsiteY9" fmla="*/ 409575 h 1277937"/>
                    <a:gd name="connsiteX10" fmla="*/ 25400 w 1870075"/>
                    <a:gd name="connsiteY10" fmla="*/ 460375 h 1277937"/>
                    <a:gd name="connsiteX11" fmla="*/ 26987 w 1870075"/>
                    <a:gd name="connsiteY11" fmla="*/ 517525 h 1277937"/>
                    <a:gd name="connsiteX12" fmla="*/ 31750 w 1870075"/>
                    <a:gd name="connsiteY12" fmla="*/ 520700 h 1277937"/>
                    <a:gd name="connsiteX13" fmla="*/ 33337 w 1870075"/>
                    <a:gd name="connsiteY13" fmla="*/ 525462 h 1277937"/>
                    <a:gd name="connsiteX14" fmla="*/ 34925 w 1870075"/>
                    <a:gd name="connsiteY14" fmla="*/ 536575 h 1277937"/>
                    <a:gd name="connsiteX15" fmla="*/ 36512 w 1870075"/>
                    <a:gd name="connsiteY15" fmla="*/ 555625 h 1277937"/>
                    <a:gd name="connsiteX16" fmla="*/ 38100 w 1870075"/>
                    <a:gd name="connsiteY16" fmla="*/ 563562 h 1277937"/>
                    <a:gd name="connsiteX17" fmla="*/ 39687 w 1870075"/>
                    <a:gd name="connsiteY17" fmla="*/ 574675 h 1277937"/>
                    <a:gd name="connsiteX18" fmla="*/ 42862 w 1870075"/>
                    <a:gd name="connsiteY18" fmla="*/ 582612 h 1277937"/>
                    <a:gd name="connsiteX19" fmla="*/ 44450 w 1870075"/>
                    <a:gd name="connsiteY19" fmla="*/ 595312 h 1277937"/>
                    <a:gd name="connsiteX20" fmla="*/ 46037 w 1870075"/>
                    <a:gd name="connsiteY20" fmla="*/ 603250 h 1277937"/>
                    <a:gd name="connsiteX21" fmla="*/ 47625 w 1870075"/>
                    <a:gd name="connsiteY21" fmla="*/ 612775 h 1277937"/>
                    <a:gd name="connsiteX22" fmla="*/ 49212 w 1870075"/>
                    <a:gd name="connsiteY22" fmla="*/ 661987 h 1277937"/>
                    <a:gd name="connsiteX23" fmla="*/ 50800 w 1870075"/>
                    <a:gd name="connsiteY23" fmla="*/ 673100 h 1277937"/>
                    <a:gd name="connsiteX24" fmla="*/ 55562 w 1870075"/>
                    <a:gd name="connsiteY24" fmla="*/ 703262 h 1277937"/>
                    <a:gd name="connsiteX25" fmla="*/ 57150 w 1870075"/>
                    <a:gd name="connsiteY25" fmla="*/ 733425 h 1277937"/>
                    <a:gd name="connsiteX26" fmla="*/ 61912 w 1870075"/>
                    <a:gd name="connsiteY26" fmla="*/ 771525 h 1277937"/>
                    <a:gd name="connsiteX27" fmla="*/ 65087 w 1870075"/>
                    <a:gd name="connsiteY27" fmla="*/ 784225 h 1277937"/>
                    <a:gd name="connsiteX28" fmla="*/ 66675 w 1870075"/>
                    <a:gd name="connsiteY28" fmla="*/ 790575 h 1277937"/>
                    <a:gd name="connsiteX29" fmla="*/ 69850 w 1870075"/>
                    <a:gd name="connsiteY29" fmla="*/ 795337 h 1277937"/>
                    <a:gd name="connsiteX30" fmla="*/ 73025 w 1870075"/>
                    <a:gd name="connsiteY30" fmla="*/ 804862 h 1277937"/>
                    <a:gd name="connsiteX31" fmla="*/ 77787 w 1870075"/>
                    <a:gd name="connsiteY31" fmla="*/ 815975 h 1277937"/>
                    <a:gd name="connsiteX32" fmla="*/ 82550 w 1870075"/>
                    <a:gd name="connsiteY32" fmla="*/ 817562 h 1277937"/>
                    <a:gd name="connsiteX33" fmla="*/ 98425 w 1870075"/>
                    <a:gd name="connsiteY33" fmla="*/ 814387 h 1277937"/>
                    <a:gd name="connsiteX34" fmla="*/ 104775 w 1870075"/>
                    <a:gd name="connsiteY34" fmla="*/ 804862 h 1277937"/>
                    <a:gd name="connsiteX35" fmla="*/ 112712 w 1870075"/>
                    <a:gd name="connsiteY35" fmla="*/ 795337 h 1277937"/>
                    <a:gd name="connsiteX36" fmla="*/ 122237 w 1870075"/>
                    <a:gd name="connsiteY36" fmla="*/ 785812 h 1277937"/>
                    <a:gd name="connsiteX37" fmla="*/ 127000 w 1870075"/>
                    <a:gd name="connsiteY37" fmla="*/ 776287 h 1277937"/>
                    <a:gd name="connsiteX38" fmla="*/ 134937 w 1870075"/>
                    <a:gd name="connsiteY38" fmla="*/ 766762 h 1277937"/>
                    <a:gd name="connsiteX39" fmla="*/ 139700 w 1870075"/>
                    <a:gd name="connsiteY39" fmla="*/ 757237 h 1277937"/>
                    <a:gd name="connsiteX40" fmla="*/ 144462 w 1870075"/>
                    <a:gd name="connsiteY40" fmla="*/ 747712 h 1277937"/>
                    <a:gd name="connsiteX41" fmla="*/ 149225 w 1870075"/>
                    <a:gd name="connsiteY41" fmla="*/ 742950 h 1277937"/>
                    <a:gd name="connsiteX42" fmla="*/ 153987 w 1870075"/>
                    <a:gd name="connsiteY42" fmla="*/ 736600 h 1277937"/>
                    <a:gd name="connsiteX43" fmla="*/ 157162 w 1870075"/>
                    <a:gd name="connsiteY43" fmla="*/ 731837 h 1277937"/>
                    <a:gd name="connsiteX44" fmla="*/ 163512 w 1870075"/>
                    <a:gd name="connsiteY44" fmla="*/ 727075 h 1277937"/>
                    <a:gd name="connsiteX45" fmla="*/ 165100 w 1870075"/>
                    <a:gd name="connsiteY45" fmla="*/ 722312 h 1277937"/>
                    <a:gd name="connsiteX46" fmla="*/ 169862 w 1870075"/>
                    <a:gd name="connsiteY46" fmla="*/ 719137 h 1277937"/>
                    <a:gd name="connsiteX47" fmla="*/ 174625 w 1870075"/>
                    <a:gd name="connsiteY47" fmla="*/ 714375 h 1277937"/>
                    <a:gd name="connsiteX48" fmla="*/ 176212 w 1870075"/>
                    <a:gd name="connsiteY48" fmla="*/ 709612 h 1277937"/>
                    <a:gd name="connsiteX49" fmla="*/ 180975 w 1870075"/>
                    <a:gd name="connsiteY49" fmla="*/ 706437 h 1277937"/>
                    <a:gd name="connsiteX50" fmla="*/ 192087 w 1870075"/>
                    <a:gd name="connsiteY50" fmla="*/ 700087 h 1277937"/>
                    <a:gd name="connsiteX51" fmla="*/ 195262 w 1870075"/>
                    <a:gd name="connsiteY51" fmla="*/ 695325 h 1277937"/>
                    <a:gd name="connsiteX52" fmla="*/ 204787 w 1870075"/>
                    <a:gd name="connsiteY52" fmla="*/ 692150 h 1277937"/>
                    <a:gd name="connsiteX53" fmla="*/ 222250 w 1870075"/>
                    <a:gd name="connsiteY53" fmla="*/ 688975 h 1277937"/>
                    <a:gd name="connsiteX54" fmla="*/ 228600 w 1870075"/>
                    <a:gd name="connsiteY54" fmla="*/ 687387 h 1277937"/>
                    <a:gd name="connsiteX55" fmla="*/ 244475 w 1870075"/>
                    <a:gd name="connsiteY55" fmla="*/ 684212 h 1277937"/>
                    <a:gd name="connsiteX56" fmla="*/ 249237 w 1870075"/>
                    <a:gd name="connsiteY56" fmla="*/ 681037 h 1277937"/>
                    <a:gd name="connsiteX57" fmla="*/ 276225 w 1870075"/>
                    <a:gd name="connsiteY57" fmla="*/ 674687 h 1277937"/>
                    <a:gd name="connsiteX58" fmla="*/ 292100 w 1870075"/>
                    <a:gd name="connsiteY58" fmla="*/ 660400 h 1277937"/>
                    <a:gd name="connsiteX59" fmla="*/ 293687 w 1870075"/>
                    <a:gd name="connsiteY59" fmla="*/ 655637 h 1277937"/>
                    <a:gd name="connsiteX60" fmla="*/ 304800 w 1870075"/>
                    <a:gd name="connsiteY60" fmla="*/ 644525 h 1277937"/>
                    <a:gd name="connsiteX61" fmla="*/ 306387 w 1870075"/>
                    <a:gd name="connsiteY61" fmla="*/ 639762 h 1277937"/>
                    <a:gd name="connsiteX62" fmla="*/ 309562 w 1870075"/>
                    <a:gd name="connsiteY62" fmla="*/ 635000 h 1277937"/>
                    <a:gd name="connsiteX63" fmla="*/ 311150 w 1870075"/>
                    <a:gd name="connsiteY63" fmla="*/ 628650 h 1277937"/>
                    <a:gd name="connsiteX64" fmla="*/ 312737 w 1870075"/>
                    <a:gd name="connsiteY64" fmla="*/ 623887 h 1277937"/>
                    <a:gd name="connsiteX65" fmla="*/ 314325 w 1870075"/>
                    <a:gd name="connsiteY65" fmla="*/ 617537 h 1277937"/>
                    <a:gd name="connsiteX66" fmla="*/ 319087 w 1870075"/>
                    <a:gd name="connsiteY66" fmla="*/ 608012 h 1277937"/>
                    <a:gd name="connsiteX67" fmla="*/ 323850 w 1870075"/>
                    <a:gd name="connsiteY67" fmla="*/ 598487 h 1277937"/>
                    <a:gd name="connsiteX68" fmla="*/ 325437 w 1870075"/>
                    <a:gd name="connsiteY68" fmla="*/ 592137 h 1277937"/>
                    <a:gd name="connsiteX69" fmla="*/ 327025 w 1870075"/>
                    <a:gd name="connsiteY69" fmla="*/ 587375 h 1277937"/>
                    <a:gd name="connsiteX70" fmla="*/ 331787 w 1870075"/>
                    <a:gd name="connsiteY70" fmla="*/ 566737 h 1277937"/>
                    <a:gd name="connsiteX71" fmla="*/ 333375 w 1870075"/>
                    <a:gd name="connsiteY71" fmla="*/ 546100 h 1277937"/>
                    <a:gd name="connsiteX72" fmla="*/ 334962 w 1870075"/>
                    <a:gd name="connsiteY72" fmla="*/ 530225 h 1277937"/>
                    <a:gd name="connsiteX73" fmla="*/ 336550 w 1870075"/>
                    <a:gd name="connsiteY73" fmla="*/ 503237 h 1277937"/>
                    <a:gd name="connsiteX74" fmla="*/ 339725 w 1870075"/>
                    <a:gd name="connsiteY74" fmla="*/ 493712 h 1277937"/>
                    <a:gd name="connsiteX75" fmla="*/ 341312 w 1870075"/>
                    <a:gd name="connsiteY75" fmla="*/ 487362 h 1277937"/>
                    <a:gd name="connsiteX76" fmla="*/ 347662 w 1870075"/>
                    <a:gd name="connsiteY76" fmla="*/ 477837 h 1277937"/>
                    <a:gd name="connsiteX77" fmla="*/ 350837 w 1870075"/>
                    <a:gd name="connsiteY77" fmla="*/ 468312 h 1277937"/>
                    <a:gd name="connsiteX78" fmla="*/ 352425 w 1870075"/>
                    <a:gd name="connsiteY78" fmla="*/ 461962 h 1277937"/>
                    <a:gd name="connsiteX79" fmla="*/ 345281 w 1870075"/>
                    <a:gd name="connsiteY79" fmla="*/ 450453 h 1277937"/>
                    <a:gd name="connsiteX80" fmla="*/ 347265 w 1870075"/>
                    <a:gd name="connsiteY80" fmla="*/ 446087 h 1277937"/>
                    <a:gd name="connsiteX81" fmla="*/ 348854 w 1870075"/>
                    <a:gd name="connsiteY81" fmla="*/ 443706 h 1277937"/>
                    <a:gd name="connsiteX82" fmla="*/ 355600 w 1870075"/>
                    <a:gd name="connsiteY82" fmla="*/ 421084 h 1277937"/>
                    <a:gd name="connsiteX83" fmla="*/ 368300 w 1870075"/>
                    <a:gd name="connsiteY83" fmla="*/ 392112 h 1277937"/>
                    <a:gd name="connsiteX84" fmla="*/ 371475 w 1870075"/>
                    <a:gd name="connsiteY84" fmla="*/ 381000 h 1277937"/>
                    <a:gd name="connsiteX85" fmla="*/ 374650 w 1870075"/>
                    <a:gd name="connsiteY85" fmla="*/ 368300 h 1277937"/>
                    <a:gd name="connsiteX86" fmla="*/ 379412 w 1870075"/>
                    <a:gd name="connsiteY86" fmla="*/ 339725 h 1277937"/>
                    <a:gd name="connsiteX87" fmla="*/ 381000 w 1870075"/>
                    <a:gd name="connsiteY87" fmla="*/ 333375 h 1277937"/>
                    <a:gd name="connsiteX88" fmla="*/ 384175 w 1870075"/>
                    <a:gd name="connsiteY88" fmla="*/ 328612 h 1277937"/>
                    <a:gd name="connsiteX89" fmla="*/ 385762 w 1870075"/>
                    <a:gd name="connsiteY89" fmla="*/ 322262 h 1277937"/>
                    <a:gd name="connsiteX90" fmla="*/ 388937 w 1870075"/>
                    <a:gd name="connsiteY90" fmla="*/ 300037 h 1277937"/>
                    <a:gd name="connsiteX91" fmla="*/ 392112 w 1870075"/>
                    <a:gd name="connsiteY91" fmla="*/ 290512 h 1277937"/>
                    <a:gd name="connsiteX92" fmla="*/ 396875 w 1870075"/>
                    <a:gd name="connsiteY92" fmla="*/ 285750 h 1277937"/>
                    <a:gd name="connsiteX93" fmla="*/ 400050 w 1870075"/>
                    <a:gd name="connsiteY93" fmla="*/ 276225 h 1277937"/>
                    <a:gd name="connsiteX94" fmla="*/ 401637 w 1870075"/>
                    <a:gd name="connsiteY94" fmla="*/ 271462 h 1277937"/>
                    <a:gd name="connsiteX95" fmla="*/ 406400 w 1870075"/>
                    <a:gd name="connsiteY95" fmla="*/ 255587 h 1277937"/>
                    <a:gd name="connsiteX96" fmla="*/ 409575 w 1870075"/>
                    <a:gd name="connsiteY96" fmla="*/ 250825 h 1277937"/>
                    <a:gd name="connsiteX97" fmla="*/ 412750 w 1870075"/>
                    <a:gd name="connsiteY97" fmla="*/ 241300 h 1277937"/>
                    <a:gd name="connsiteX98" fmla="*/ 415925 w 1870075"/>
                    <a:gd name="connsiteY98" fmla="*/ 230187 h 1277937"/>
                    <a:gd name="connsiteX99" fmla="*/ 419100 w 1870075"/>
                    <a:gd name="connsiteY99" fmla="*/ 209550 h 1277937"/>
                    <a:gd name="connsiteX100" fmla="*/ 423862 w 1870075"/>
                    <a:gd name="connsiteY100" fmla="*/ 198437 h 1277937"/>
                    <a:gd name="connsiteX101" fmla="*/ 427037 w 1870075"/>
                    <a:gd name="connsiteY101" fmla="*/ 193675 h 1277937"/>
                    <a:gd name="connsiteX102" fmla="*/ 430212 w 1870075"/>
                    <a:gd name="connsiteY102" fmla="*/ 184150 h 1277937"/>
                    <a:gd name="connsiteX103" fmla="*/ 436562 w 1870075"/>
                    <a:gd name="connsiteY103" fmla="*/ 171450 h 1277937"/>
                    <a:gd name="connsiteX104" fmla="*/ 439737 w 1870075"/>
                    <a:gd name="connsiteY104" fmla="*/ 166687 h 1277937"/>
                    <a:gd name="connsiteX105" fmla="*/ 442912 w 1870075"/>
                    <a:gd name="connsiteY105" fmla="*/ 160337 h 1277937"/>
                    <a:gd name="connsiteX106" fmla="*/ 449262 w 1870075"/>
                    <a:gd name="connsiteY106" fmla="*/ 155575 h 1277937"/>
                    <a:gd name="connsiteX107" fmla="*/ 458787 w 1870075"/>
                    <a:gd name="connsiteY107" fmla="*/ 149225 h 1277937"/>
                    <a:gd name="connsiteX108" fmla="*/ 461962 w 1870075"/>
                    <a:gd name="connsiteY108" fmla="*/ 144462 h 1277937"/>
                    <a:gd name="connsiteX109" fmla="*/ 466725 w 1870075"/>
                    <a:gd name="connsiteY109" fmla="*/ 141287 h 1277937"/>
                    <a:gd name="connsiteX110" fmla="*/ 471487 w 1870075"/>
                    <a:gd name="connsiteY110" fmla="*/ 131762 h 1277937"/>
                    <a:gd name="connsiteX111" fmla="*/ 481012 w 1870075"/>
                    <a:gd name="connsiteY111" fmla="*/ 128587 h 1277937"/>
                    <a:gd name="connsiteX112" fmla="*/ 490537 w 1870075"/>
                    <a:gd name="connsiteY112" fmla="*/ 123825 h 1277937"/>
                    <a:gd name="connsiteX113" fmla="*/ 493712 w 1870075"/>
                    <a:gd name="connsiteY113" fmla="*/ 119062 h 1277937"/>
                    <a:gd name="connsiteX114" fmla="*/ 509587 w 1870075"/>
                    <a:gd name="connsiteY114" fmla="*/ 115887 h 1277937"/>
                    <a:gd name="connsiteX115" fmla="*/ 531812 w 1870075"/>
                    <a:gd name="connsiteY115" fmla="*/ 117475 h 1277937"/>
                    <a:gd name="connsiteX116" fmla="*/ 533400 w 1870075"/>
                    <a:gd name="connsiteY116" fmla="*/ 122237 h 1277937"/>
                    <a:gd name="connsiteX117" fmla="*/ 544512 w 1870075"/>
                    <a:gd name="connsiteY117" fmla="*/ 127000 h 1277937"/>
                    <a:gd name="connsiteX118" fmla="*/ 547687 w 1870075"/>
                    <a:gd name="connsiteY118" fmla="*/ 133350 h 1277937"/>
                    <a:gd name="connsiteX119" fmla="*/ 552450 w 1870075"/>
                    <a:gd name="connsiteY119" fmla="*/ 136525 h 1277937"/>
                    <a:gd name="connsiteX120" fmla="*/ 555625 w 1870075"/>
                    <a:gd name="connsiteY120" fmla="*/ 141287 h 1277937"/>
                    <a:gd name="connsiteX121" fmla="*/ 560387 w 1870075"/>
                    <a:gd name="connsiteY121" fmla="*/ 157162 h 1277937"/>
                    <a:gd name="connsiteX122" fmla="*/ 561975 w 1870075"/>
                    <a:gd name="connsiteY122" fmla="*/ 161925 h 1277937"/>
                    <a:gd name="connsiteX123" fmla="*/ 565150 w 1870075"/>
                    <a:gd name="connsiteY123" fmla="*/ 168275 h 1277937"/>
                    <a:gd name="connsiteX124" fmla="*/ 566737 w 1870075"/>
                    <a:gd name="connsiteY124" fmla="*/ 176212 h 1277937"/>
                    <a:gd name="connsiteX125" fmla="*/ 568325 w 1870075"/>
                    <a:gd name="connsiteY125" fmla="*/ 182562 h 1277937"/>
                    <a:gd name="connsiteX126" fmla="*/ 569912 w 1870075"/>
                    <a:gd name="connsiteY126" fmla="*/ 192087 h 1277937"/>
                    <a:gd name="connsiteX127" fmla="*/ 571500 w 1870075"/>
                    <a:gd name="connsiteY127" fmla="*/ 203200 h 1277937"/>
                    <a:gd name="connsiteX128" fmla="*/ 574675 w 1870075"/>
                    <a:gd name="connsiteY128" fmla="*/ 217487 h 1277937"/>
                    <a:gd name="connsiteX129" fmla="*/ 577850 w 1870075"/>
                    <a:gd name="connsiteY129" fmla="*/ 222250 h 1277937"/>
                    <a:gd name="connsiteX130" fmla="*/ 579437 w 1870075"/>
                    <a:gd name="connsiteY130" fmla="*/ 230187 h 1277937"/>
                    <a:gd name="connsiteX131" fmla="*/ 581025 w 1870075"/>
                    <a:gd name="connsiteY131" fmla="*/ 234950 h 1277937"/>
                    <a:gd name="connsiteX132" fmla="*/ 582612 w 1870075"/>
                    <a:gd name="connsiteY132" fmla="*/ 242887 h 1277937"/>
                    <a:gd name="connsiteX133" fmla="*/ 585787 w 1870075"/>
                    <a:gd name="connsiteY133" fmla="*/ 252412 h 1277937"/>
                    <a:gd name="connsiteX134" fmla="*/ 587375 w 1870075"/>
                    <a:gd name="connsiteY134" fmla="*/ 258762 h 1277937"/>
                    <a:gd name="connsiteX135" fmla="*/ 592137 w 1870075"/>
                    <a:gd name="connsiteY135" fmla="*/ 269875 h 1277937"/>
                    <a:gd name="connsiteX136" fmla="*/ 593725 w 1870075"/>
                    <a:gd name="connsiteY136" fmla="*/ 279400 h 1277937"/>
                    <a:gd name="connsiteX137" fmla="*/ 595312 w 1870075"/>
                    <a:gd name="connsiteY137" fmla="*/ 284162 h 1277937"/>
                    <a:gd name="connsiteX138" fmla="*/ 598487 w 1870075"/>
                    <a:gd name="connsiteY138" fmla="*/ 295275 h 1277937"/>
                    <a:gd name="connsiteX139" fmla="*/ 604837 w 1870075"/>
                    <a:gd name="connsiteY139" fmla="*/ 304800 h 1277937"/>
                    <a:gd name="connsiteX140" fmla="*/ 609600 w 1870075"/>
                    <a:gd name="connsiteY140" fmla="*/ 314325 h 1277937"/>
                    <a:gd name="connsiteX141" fmla="*/ 614362 w 1870075"/>
                    <a:gd name="connsiteY141" fmla="*/ 330200 h 1277937"/>
                    <a:gd name="connsiteX142" fmla="*/ 612378 w 1870075"/>
                    <a:gd name="connsiteY142" fmla="*/ 344487 h 1277937"/>
                    <a:gd name="connsiteX143" fmla="*/ 623887 w 1870075"/>
                    <a:gd name="connsiteY143" fmla="*/ 361950 h 1277937"/>
                    <a:gd name="connsiteX144" fmla="*/ 625475 w 1870075"/>
                    <a:gd name="connsiteY144" fmla="*/ 366712 h 1277937"/>
                    <a:gd name="connsiteX145" fmla="*/ 624681 w 1870075"/>
                    <a:gd name="connsiteY145" fmla="*/ 376634 h 1277937"/>
                    <a:gd name="connsiteX146" fmla="*/ 630237 w 1870075"/>
                    <a:gd name="connsiteY146" fmla="*/ 379412 h 1277937"/>
                    <a:gd name="connsiteX147" fmla="*/ 635000 w 1870075"/>
                    <a:gd name="connsiteY147" fmla="*/ 395287 h 1277937"/>
                    <a:gd name="connsiteX148" fmla="*/ 638175 w 1870075"/>
                    <a:gd name="connsiteY148" fmla="*/ 404812 h 1277937"/>
                    <a:gd name="connsiteX149" fmla="*/ 642937 w 1870075"/>
                    <a:gd name="connsiteY149" fmla="*/ 419100 h 1277937"/>
                    <a:gd name="connsiteX150" fmla="*/ 644525 w 1870075"/>
                    <a:gd name="connsiteY150" fmla="*/ 425450 h 1277937"/>
                    <a:gd name="connsiteX151" fmla="*/ 647700 w 1870075"/>
                    <a:gd name="connsiteY151" fmla="*/ 434975 h 1277937"/>
                    <a:gd name="connsiteX152" fmla="*/ 652462 w 1870075"/>
                    <a:gd name="connsiteY152" fmla="*/ 452437 h 1277937"/>
                    <a:gd name="connsiteX153" fmla="*/ 654050 w 1870075"/>
                    <a:gd name="connsiteY153" fmla="*/ 465137 h 1277937"/>
                    <a:gd name="connsiteX154" fmla="*/ 657225 w 1870075"/>
                    <a:gd name="connsiteY154" fmla="*/ 469900 h 1277937"/>
                    <a:gd name="connsiteX155" fmla="*/ 663575 w 1870075"/>
                    <a:gd name="connsiteY155" fmla="*/ 479425 h 1277937"/>
                    <a:gd name="connsiteX156" fmla="*/ 671512 w 1870075"/>
                    <a:gd name="connsiteY156" fmla="*/ 492125 h 1277937"/>
                    <a:gd name="connsiteX157" fmla="*/ 674687 w 1870075"/>
                    <a:gd name="connsiteY157" fmla="*/ 508000 h 1277937"/>
                    <a:gd name="connsiteX158" fmla="*/ 677862 w 1870075"/>
                    <a:gd name="connsiteY158" fmla="*/ 514350 h 1277937"/>
                    <a:gd name="connsiteX159" fmla="*/ 682625 w 1870075"/>
                    <a:gd name="connsiteY159" fmla="*/ 515937 h 1277937"/>
                    <a:gd name="connsiteX160" fmla="*/ 687387 w 1870075"/>
                    <a:gd name="connsiteY160" fmla="*/ 520700 h 1277937"/>
                    <a:gd name="connsiteX161" fmla="*/ 690562 w 1870075"/>
                    <a:gd name="connsiteY161" fmla="*/ 527050 h 1277937"/>
                    <a:gd name="connsiteX162" fmla="*/ 695325 w 1870075"/>
                    <a:gd name="connsiteY162" fmla="*/ 528637 h 1277937"/>
                    <a:gd name="connsiteX163" fmla="*/ 698500 w 1870075"/>
                    <a:gd name="connsiteY163" fmla="*/ 533400 h 1277937"/>
                    <a:gd name="connsiteX164" fmla="*/ 709612 w 1870075"/>
                    <a:gd name="connsiteY164" fmla="*/ 536575 h 1277937"/>
                    <a:gd name="connsiteX165" fmla="*/ 717550 w 1870075"/>
                    <a:gd name="connsiteY165" fmla="*/ 534987 h 1277937"/>
                    <a:gd name="connsiteX166" fmla="*/ 722312 w 1870075"/>
                    <a:gd name="connsiteY166" fmla="*/ 533400 h 1277937"/>
                    <a:gd name="connsiteX167" fmla="*/ 723900 w 1870075"/>
                    <a:gd name="connsiteY167" fmla="*/ 525462 h 1277937"/>
                    <a:gd name="connsiteX168" fmla="*/ 731837 w 1870075"/>
                    <a:gd name="connsiteY168" fmla="*/ 517525 h 1277937"/>
                    <a:gd name="connsiteX169" fmla="*/ 736600 w 1870075"/>
                    <a:gd name="connsiteY169" fmla="*/ 512762 h 1277937"/>
                    <a:gd name="connsiteX170" fmla="*/ 742950 w 1870075"/>
                    <a:gd name="connsiteY170" fmla="*/ 503237 h 1277937"/>
                    <a:gd name="connsiteX171" fmla="*/ 744537 w 1870075"/>
                    <a:gd name="connsiteY171" fmla="*/ 498475 h 1277937"/>
                    <a:gd name="connsiteX172" fmla="*/ 749300 w 1870075"/>
                    <a:gd name="connsiteY172" fmla="*/ 495300 h 1277937"/>
                    <a:gd name="connsiteX173" fmla="*/ 752475 w 1870075"/>
                    <a:gd name="connsiteY173" fmla="*/ 490537 h 1277937"/>
                    <a:gd name="connsiteX174" fmla="*/ 754062 w 1870075"/>
                    <a:gd name="connsiteY174" fmla="*/ 485775 h 1277937"/>
                    <a:gd name="connsiteX175" fmla="*/ 762000 w 1870075"/>
                    <a:gd name="connsiteY175" fmla="*/ 476250 h 1277937"/>
                    <a:gd name="connsiteX176" fmla="*/ 765175 w 1870075"/>
                    <a:gd name="connsiteY176" fmla="*/ 465137 h 1277937"/>
                    <a:gd name="connsiteX177" fmla="*/ 768350 w 1870075"/>
                    <a:gd name="connsiteY177" fmla="*/ 460375 h 1277937"/>
                    <a:gd name="connsiteX178" fmla="*/ 774700 w 1870075"/>
                    <a:gd name="connsiteY178" fmla="*/ 452437 h 1277937"/>
                    <a:gd name="connsiteX179" fmla="*/ 779462 w 1870075"/>
                    <a:gd name="connsiteY179" fmla="*/ 441325 h 1277937"/>
                    <a:gd name="connsiteX180" fmla="*/ 782637 w 1870075"/>
                    <a:gd name="connsiteY180" fmla="*/ 436562 h 1277937"/>
                    <a:gd name="connsiteX181" fmla="*/ 784225 w 1870075"/>
                    <a:gd name="connsiteY181" fmla="*/ 431800 h 1277937"/>
                    <a:gd name="connsiteX182" fmla="*/ 788987 w 1870075"/>
                    <a:gd name="connsiteY182" fmla="*/ 428625 h 1277937"/>
                    <a:gd name="connsiteX183" fmla="*/ 792162 w 1870075"/>
                    <a:gd name="connsiteY183" fmla="*/ 419100 h 1277937"/>
                    <a:gd name="connsiteX184" fmla="*/ 793750 w 1870075"/>
                    <a:gd name="connsiteY184" fmla="*/ 414337 h 1277937"/>
                    <a:gd name="connsiteX185" fmla="*/ 795337 w 1870075"/>
                    <a:gd name="connsiteY185" fmla="*/ 407987 h 1277937"/>
                    <a:gd name="connsiteX186" fmla="*/ 800100 w 1870075"/>
                    <a:gd name="connsiteY186" fmla="*/ 393700 h 1277937"/>
                    <a:gd name="connsiteX187" fmla="*/ 804862 w 1870075"/>
                    <a:gd name="connsiteY187" fmla="*/ 379412 h 1277937"/>
                    <a:gd name="connsiteX188" fmla="*/ 806450 w 1870075"/>
                    <a:gd name="connsiteY188" fmla="*/ 374650 h 1277937"/>
                    <a:gd name="connsiteX189" fmla="*/ 808037 w 1870075"/>
                    <a:gd name="connsiteY189" fmla="*/ 368300 h 1277937"/>
                    <a:gd name="connsiteX190" fmla="*/ 809625 w 1870075"/>
                    <a:gd name="connsiteY190" fmla="*/ 363537 h 1277937"/>
                    <a:gd name="connsiteX191" fmla="*/ 811212 w 1870075"/>
                    <a:gd name="connsiteY191" fmla="*/ 355600 h 1277937"/>
                    <a:gd name="connsiteX192" fmla="*/ 814387 w 1870075"/>
                    <a:gd name="connsiteY192" fmla="*/ 349250 h 1277937"/>
                    <a:gd name="connsiteX193" fmla="*/ 815975 w 1870075"/>
                    <a:gd name="connsiteY193" fmla="*/ 341312 h 1277937"/>
                    <a:gd name="connsiteX194" fmla="*/ 817562 w 1870075"/>
                    <a:gd name="connsiteY194" fmla="*/ 336550 h 1277937"/>
                    <a:gd name="connsiteX195" fmla="*/ 822325 w 1870075"/>
                    <a:gd name="connsiteY195" fmla="*/ 319087 h 1277937"/>
                    <a:gd name="connsiteX196" fmla="*/ 823912 w 1870075"/>
                    <a:gd name="connsiteY196" fmla="*/ 314325 h 1277937"/>
                    <a:gd name="connsiteX197" fmla="*/ 831850 w 1870075"/>
                    <a:gd name="connsiteY197" fmla="*/ 303212 h 1277937"/>
                    <a:gd name="connsiteX198" fmla="*/ 833437 w 1870075"/>
                    <a:gd name="connsiteY198" fmla="*/ 296862 h 1277937"/>
                    <a:gd name="connsiteX199" fmla="*/ 833437 w 1870075"/>
                    <a:gd name="connsiteY199" fmla="*/ 292100 h 1277937"/>
                    <a:gd name="connsiteX200" fmla="*/ 835025 w 1870075"/>
                    <a:gd name="connsiteY200" fmla="*/ 285750 h 1277937"/>
                    <a:gd name="connsiteX201" fmla="*/ 839787 w 1870075"/>
                    <a:gd name="connsiteY201" fmla="*/ 280987 h 1277937"/>
                    <a:gd name="connsiteX202" fmla="*/ 844550 w 1870075"/>
                    <a:gd name="connsiteY202" fmla="*/ 274637 h 1277937"/>
                    <a:gd name="connsiteX203" fmla="*/ 846137 w 1870075"/>
                    <a:gd name="connsiteY203" fmla="*/ 269875 h 1277937"/>
                    <a:gd name="connsiteX204" fmla="*/ 847725 w 1870075"/>
                    <a:gd name="connsiteY204" fmla="*/ 263525 h 1277937"/>
                    <a:gd name="connsiteX205" fmla="*/ 855662 w 1870075"/>
                    <a:gd name="connsiteY205" fmla="*/ 254000 h 1277937"/>
                    <a:gd name="connsiteX206" fmla="*/ 857250 w 1870075"/>
                    <a:gd name="connsiteY206" fmla="*/ 249237 h 1277937"/>
                    <a:gd name="connsiteX207" fmla="*/ 866775 w 1870075"/>
                    <a:gd name="connsiteY207" fmla="*/ 239712 h 1277937"/>
                    <a:gd name="connsiteX208" fmla="*/ 869950 w 1870075"/>
                    <a:gd name="connsiteY208" fmla="*/ 230187 h 1277937"/>
                    <a:gd name="connsiteX209" fmla="*/ 873125 w 1870075"/>
                    <a:gd name="connsiteY209" fmla="*/ 219075 h 1277937"/>
                    <a:gd name="connsiteX210" fmla="*/ 879475 w 1870075"/>
                    <a:gd name="connsiteY210" fmla="*/ 209550 h 1277937"/>
                    <a:gd name="connsiteX211" fmla="*/ 881062 w 1870075"/>
                    <a:gd name="connsiteY211" fmla="*/ 204787 h 1277937"/>
                    <a:gd name="connsiteX212" fmla="*/ 884237 w 1870075"/>
                    <a:gd name="connsiteY212" fmla="*/ 193675 h 1277937"/>
                    <a:gd name="connsiteX213" fmla="*/ 887412 w 1870075"/>
                    <a:gd name="connsiteY213" fmla="*/ 188912 h 1277937"/>
                    <a:gd name="connsiteX214" fmla="*/ 889000 w 1870075"/>
                    <a:gd name="connsiteY214" fmla="*/ 184150 h 1277937"/>
                    <a:gd name="connsiteX215" fmla="*/ 895350 w 1870075"/>
                    <a:gd name="connsiteY215" fmla="*/ 174625 h 1277937"/>
                    <a:gd name="connsiteX216" fmla="*/ 900112 w 1870075"/>
                    <a:gd name="connsiteY216" fmla="*/ 165100 h 1277937"/>
                    <a:gd name="connsiteX217" fmla="*/ 903287 w 1870075"/>
                    <a:gd name="connsiteY217" fmla="*/ 158750 h 1277937"/>
                    <a:gd name="connsiteX218" fmla="*/ 908050 w 1870075"/>
                    <a:gd name="connsiteY218" fmla="*/ 155575 h 1277937"/>
                    <a:gd name="connsiteX219" fmla="*/ 919162 w 1870075"/>
                    <a:gd name="connsiteY219" fmla="*/ 142875 h 1277937"/>
                    <a:gd name="connsiteX220" fmla="*/ 927100 w 1870075"/>
                    <a:gd name="connsiteY220" fmla="*/ 131762 h 1277937"/>
                    <a:gd name="connsiteX221" fmla="*/ 931862 w 1870075"/>
                    <a:gd name="connsiteY221" fmla="*/ 130175 h 1277937"/>
                    <a:gd name="connsiteX222" fmla="*/ 947737 w 1870075"/>
                    <a:gd name="connsiteY222" fmla="*/ 119062 h 1277937"/>
                    <a:gd name="connsiteX223" fmla="*/ 958850 w 1870075"/>
                    <a:gd name="connsiteY223" fmla="*/ 111125 h 1277937"/>
                    <a:gd name="connsiteX224" fmla="*/ 962025 w 1870075"/>
                    <a:gd name="connsiteY224" fmla="*/ 106362 h 1277937"/>
                    <a:gd name="connsiteX225" fmla="*/ 976312 w 1870075"/>
                    <a:gd name="connsiteY225" fmla="*/ 100012 h 1277937"/>
                    <a:gd name="connsiteX226" fmla="*/ 981075 w 1870075"/>
                    <a:gd name="connsiteY226" fmla="*/ 98425 h 1277937"/>
                    <a:gd name="connsiteX227" fmla="*/ 1004887 w 1870075"/>
                    <a:gd name="connsiteY227" fmla="*/ 100012 h 1277937"/>
                    <a:gd name="connsiteX228" fmla="*/ 1017587 w 1870075"/>
                    <a:gd name="connsiteY228" fmla="*/ 107950 h 1277937"/>
                    <a:gd name="connsiteX229" fmla="*/ 1020762 w 1870075"/>
                    <a:gd name="connsiteY229" fmla="*/ 112712 h 1277937"/>
                    <a:gd name="connsiteX230" fmla="*/ 1025525 w 1870075"/>
                    <a:gd name="connsiteY230" fmla="*/ 114300 h 1277937"/>
                    <a:gd name="connsiteX231" fmla="*/ 1030287 w 1870075"/>
                    <a:gd name="connsiteY231" fmla="*/ 117475 h 1277937"/>
                    <a:gd name="connsiteX232" fmla="*/ 1033462 w 1870075"/>
                    <a:gd name="connsiteY232" fmla="*/ 122237 h 1277937"/>
                    <a:gd name="connsiteX233" fmla="*/ 1038225 w 1870075"/>
                    <a:gd name="connsiteY233" fmla="*/ 123825 h 1277937"/>
                    <a:gd name="connsiteX234" fmla="*/ 1039812 w 1870075"/>
                    <a:gd name="connsiteY234" fmla="*/ 128587 h 1277937"/>
                    <a:gd name="connsiteX235" fmla="*/ 1049337 w 1870075"/>
                    <a:gd name="connsiteY235" fmla="*/ 138112 h 1277937"/>
                    <a:gd name="connsiteX236" fmla="*/ 1052512 w 1870075"/>
                    <a:gd name="connsiteY236" fmla="*/ 142875 h 1277937"/>
                    <a:gd name="connsiteX237" fmla="*/ 1054100 w 1870075"/>
                    <a:gd name="connsiteY237" fmla="*/ 147637 h 1277937"/>
                    <a:gd name="connsiteX238" fmla="*/ 1058862 w 1870075"/>
                    <a:gd name="connsiteY238" fmla="*/ 150812 h 1277937"/>
                    <a:gd name="connsiteX239" fmla="*/ 1063625 w 1870075"/>
                    <a:gd name="connsiteY239" fmla="*/ 168275 h 1277937"/>
                    <a:gd name="connsiteX240" fmla="*/ 1065212 w 1870075"/>
                    <a:gd name="connsiteY240" fmla="*/ 173037 h 1277937"/>
                    <a:gd name="connsiteX241" fmla="*/ 1068387 w 1870075"/>
                    <a:gd name="connsiteY241" fmla="*/ 177800 h 1277937"/>
                    <a:gd name="connsiteX242" fmla="*/ 1071562 w 1870075"/>
                    <a:gd name="connsiteY242" fmla="*/ 187325 h 1277937"/>
                    <a:gd name="connsiteX243" fmla="*/ 1073150 w 1870075"/>
                    <a:gd name="connsiteY243" fmla="*/ 192087 h 1277937"/>
                    <a:gd name="connsiteX244" fmla="*/ 1076325 w 1870075"/>
                    <a:gd name="connsiteY244" fmla="*/ 196850 h 1277937"/>
                    <a:gd name="connsiteX245" fmla="*/ 1077912 w 1870075"/>
                    <a:gd name="connsiteY245" fmla="*/ 201612 h 1277937"/>
                    <a:gd name="connsiteX246" fmla="*/ 1081087 w 1870075"/>
                    <a:gd name="connsiteY246" fmla="*/ 206375 h 1277937"/>
                    <a:gd name="connsiteX247" fmla="*/ 1082675 w 1870075"/>
                    <a:gd name="connsiteY247" fmla="*/ 212725 h 1277937"/>
                    <a:gd name="connsiteX248" fmla="*/ 1084262 w 1870075"/>
                    <a:gd name="connsiteY248" fmla="*/ 217487 h 1277937"/>
                    <a:gd name="connsiteX249" fmla="*/ 1090612 w 1870075"/>
                    <a:gd name="connsiteY249" fmla="*/ 242887 h 1277937"/>
                    <a:gd name="connsiteX250" fmla="*/ 1092200 w 1870075"/>
                    <a:gd name="connsiteY250" fmla="*/ 249237 h 1277937"/>
                    <a:gd name="connsiteX251" fmla="*/ 1093787 w 1870075"/>
                    <a:gd name="connsiteY251" fmla="*/ 257175 h 1277937"/>
                    <a:gd name="connsiteX252" fmla="*/ 1095375 w 1870075"/>
                    <a:gd name="connsiteY252" fmla="*/ 261937 h 1277937"/>
                    <a:gd name="connsiteX253" fmla="*/ 1096962 w 1870075"/>
                    <a:gd name="connsiteY253" fmla="*/ 268287 h 1277937"/>
                    <a:gd name="connsiteX254" fmla="*/ 1104900 w 1870075"/>
                    <a:gd name="connsiteY254" fmla="*/ 290512 h 1277937"/>
                    <a:gd name="connsiteX255" fmla="*/ 1106487 w 1870075"/>
                    <a:gd name="connsiteY255" fmla="*/ 296862 h 1277937"/>
                    <a:gd name="connsiteX256" fmla="*/ 1108075 w 1870075"/>
                    <a:gd name="connsiteY256" fmla="*/ 301625 h 1277937"/>
                    <a:gd name="connsiteX257" fmla="*/ 1112837 w 1870075"/>
                    <a:gd name="connsiteY257" fmla="*/ 319087 h 1277937"/>
                    <a:gd name="connsiteX258" fmla="*/ 1116012 w 1870075"/>
                    <a:gd name="connsiteY258" fmla="*/ 323850 h 1277937"/>
                    <a:gd name="connsiteX259" fmla="*/ 1117600 w 1870075"/>
                    <a:gd name="connsiteY259" fmla="*/ 330200 h 1277937"/>
                    <a:gd name="connsiteX260" fmla="*/ 1120775 w 1870075"/>
                    <a:gd name="connsiteY260" fmla="*/ 339725 h 1277937"/>
                    <a:gd name="connsiteX261" fmla="*/ 1123950 w 1870075"/>
                    <a:gd name="connsiteY261" fmla="*/ 352425 h 1277937"/>
                    <a:gd name="connsiteX262" fmla="*/ 1125537 w 1870075"/>
                    <a:gd name="connsiteY262" fmla="*/ 363537 h 1277937"/>
                    <a:gd name="connsiteX263" fmla="*/ 1128712 w 1870075"/>
                    <a:gd name="connsiteY263" fmla="*/ 374650 h 1277937"/>
                    <a:gd name="connsiteX264" fmla="*/ 1125537 w 1870075"/>
                    <a:gd name="connsiteY264" fmla="*/ 384175 h 1277937"/>
                    <a:gd name="connsiteX265" fmla="*/ 1127523 w 1870075"/>
                    <a:gd name="connsiteY265" fmla="*/ 383778 h 1277937"/>
                    <a:gd name="connsiteX266" fmla="*/ 1127124 w 1870075"/>
                    <a:gd name="connsiteY266" fmla="*/ 407987 h 1277937"/>
                    <a:gd name="connsiteX267" fmla="*/ 1129506 w 1870075"/>
                    <a:gd name="connsiteY267" fmla="*/ 411560 h 1277937"/>
                    <a:gd name="connsiteX268" fmla="*/ 1136650 w 1870075"/>
                    <a:gd name="connsiteY268" fmla="*/ 412750 h 1277937"/>
                    <a:gd name="connsiteX269" fmla="*/ 1135062 w 1870075"/>
                    <a:gd name="connsiteY269" fmla="*/ 427037 h 1277937"/>
                    <a:gd name="connsiteX270" fmla="*/ 1146175 w 1870075"/>
                    <a:gd name="connsiteY270" fmla="*/ 428624 h 1277937"/>
                    <a:gd name="connsiteX271" fmla="*/ 1141015 w 1870075"/>
                    <a:gd name="connsiteY271" fmla="*/ 448865 h 1277937"/>
                    <a:gd name="connsiteX272" fmla="*/ 1146174 w 1870075"/>
                    <a:gd name="connsiteY272" fmla="*/ 458391 h 1277937"/>
                    <a:gd name="connsiteX273" fmla="*/ 1146175 w 1870075"/>
                    <a:gd name="connsiteY273" fmla="*/ 471487 h 1277937"/>
                    <a:gd name="connsiteX274" fmla="*/ 1147762 w 1870075"/>
                    <a:gd name="connsiteY274" fmla="*/ 476250 h 1277937"/>
                    <a:gd name="connsiteX275" fmla="*/ 1149350 w 1870075"/>
                    <a:gd name="connsiteY275" fmla="*/ 481012 h 1277937"/>
                    <a:gd name="connsiteX276" fmla="*/ 1150937 w 1870075"/>
                    <a:gd name="connsiteY276" fmla="*/ 487362 h 1277937"/>
                    <a:gd name="connsiteX277" fmla="*/ 1154112 w 1870075"/>
                    <a:gd name="connsiteY277" fmla="*/ 492125 h 1277937"/>
                    <a:gd name="connsiteX278" fmla="*/ 1157287 w 1870075"/>
                    <a:gd name="connsiteY278" fmla="*/ 501650 h 1277937"/>
                    <a:gd name="connsiteX279" fmla="*/ 1162050 w 1870075"/>
                    <a:gd name="connsiteY279" fmla="*/ 517525 h 1277937"/>
                    <a:gd name="connsiteX280" fmla="*/ 1165225 w 1870075"/>
                    <a:gd name="connsiteY280" fmla="*/ 531812 h 1277937"/>
                    <a:gd name="connsiteX281" fmla="*/ 1162447 w 1870075"/>
                    <a:gd name="connsiteY281" fmla="*/ 546100 h 1277937"/>
                    <a:gd name="connsiteX282" fmla="*/ 1171575 w 1870075"/>
                    <a:gd name="connsiteY282" fmla="*/ 571500 h 1277937"/>
                    <a:gd name="connsiteX283" fmla="*/ 1173162 w 1870075"/>
                    <a:gd name="connsiteY283" fmla="*/ 576262 h 1277937"/>
                    <a:gd name="connsiteX284" fmla="*/ 1176337 w 1870075"/>
                    <a:gd name="connsiteY284" fmla="*/ 592137 h 1277937"/>
                    <a:gd name="connsiteX285" fmla="*/ 1177925 w 1870075"/>
                    <a:gd name="connsiteY285" fmla="*/ 596900 h 1277937"/>
                    <a:gd name="connsiteX286" fmla="*/ 1181100 w 1870075"/>
                    <a:gd name="connsiteY286" fmla="*/ 601662 h 1277937"/>
                    <a:gd name="connsiteX287" fmla="*/ 1182687 w 1870075"/>
                    <a:gd name="connsiteY287" fmla="*/ 608012 h 1277937"/>
                    <a:gd name="connsiteX288" fmla="*/ 1185862 w 1870075"/>
                    <a:gd name="connsiteY288" fmla="*/ 619125 h 1277937"/>
                    <a:gd name="connsiteX289" fmla="*/ 1189037 w 1870075"/>
                    <a:gd name="connsiteY289" fmla="*/ 635000 h 1277937"/>
                    <a:gd name="connsiteX290" fmla="*/ 1190625 w 1870075"/>
                    <a:gd name="connsiteY290" fmla="*/ 639762 h 1277937"/>
                    <a:gd name="connsiteX291" fmla="*/ 1193800 w 1870075"/>
                    <a:gd name="connsiteY291" fmla="*/ 644525 h 1277937"/>
                    <a:gd name="connsiteX292" fmla="*/ 1198562 w 1870075"/>
                    <a:gd name="connsiteY292" fmla="*/ 660400 h 1277937"/>
                    <a:gd name="connsiteX293" fmla="*/ 1200150 w 1870075"/>
                    <a:gd name="connsiteY293" fmla="*/ 666750 h 1277937"/>
                    <a:gd name="connsiteX294" fmla="*/ 1203325 w 1870075"/>
                    <a:gd name="connsiteY294" fmla="*/ 676275 h 1277937"/>
                    <a:gd name="connsiteX295" fmla="*/ 1206500 w 1870075"/>
                    <a:gd name="connsiteY295" fmla="*/ 685800 h 1277937"/>
                    <a:gd name="connsiteX296" fmla="*/ 1211262 w 1870075"/>
                    <a:gd name="connsiteY296" fmla="*/ 703262 h 1277937"/>
                    <a:gd name="connsiteX297" fmla="*/ 1214437 w 1870075"/>
                    <a:gd name="connsiteY297" fmla="*/ 725487 h 1277937"/>
                    <a:gd name="connsiteX298" fmla="*/ 1216025 w 1870075"/>
                    <a:gd name="connsiteY298" fmla="*/ 730250 h 1277937"/>
                    <a:gd name="connsiteX299" fmla="*/ 1217612 w 1870075"/>
                    <a:gd name="connsiteY299" fmla="*/ 736600 h 1277937"/>
                    <a:gd name="connsiteX300" fmla="*/ 1220787 w 1870075"/>
                    <a:gd name="connsiteY300" fmla="*/ 742950 h 1277937"/>
                    <a:gd name="connsiteX301" fmla="*/ 1223962 w 1870075"/>
                    <a:gd name="connsiteY301" fmla="*/ 754062 h 1277937"/>
                    <a:gd name="connsiteX302" fmla="*/ 1228725 w 1870075"/>
                    <a:gd name="connsiteY302" fmla="*/ 766762 h 1277937"/>
                    <a:gd name="connsiteX303" fmla="*/ 1235075 w 1870075"/>
                    <a:gd name="connsiteY303" fmla="*/ 784225 h 1277937"/>
                    <a:gd name="connsiteX304" fmla="*/ 1236662 w 1870075"/>
                    <a:gd name="connsiteY304" fmla="*/ 790575 h 1277937"/>
                    <a:gd name="connsiteX305" fmla="*/ 1241425 w 1870075"/>
                    <a:gd name="connsiteY305" fmla="*/ 809625 h 1277937"/>
                    <a:gd name="connsiteX306" fmla="*/ 1243012 w 1870075"/>
                    <a:gd name="connsiteY306" fmla="*/ 833437 h 1277937"/>
                    <a:gd name="connsiteX307" fmla="*/ 1246187 w 1870075"/>
                    <a:gd name="connsiteY307" fmla="*/ 838200 h 1277937"/>
                    <a:gd name="connsiteX308" fmla="*/ 1247775 w 1870075"/>
                    <a:gd name="connsiteY308" fmla="*/ 842962 h 1277937"/>
                    <a:gd name="connsiteX309" fmla="*/ 1250950 w 1870075"/>
                    <a:gd name="connsiteY309" fmla="*/ 862012 h 1277937"/>
                    <a:gd name="connsiteX310" fmla="*/ 1253728 w 1870075"/>
                    <a:gd name="connsiteY310" fmla="*/ 889000 h 1277937"/>
                    <a:gd name="connsiteX311" fmla="*/ 1258491 w 1870075"/>
                    <a:gd name="connsiteY311" fmla="*/ 890190 h 1277937"/>
                    <a:gd name="connsiteX312" fmla="*/ 1268412 w 1870075"/>
                    <a:gd name="connsiteY312" fmla="*/ 914400 h 1277937"/>
                    <a:gd name="connsiteX313" fmla="*/ 1266825 w 1870075"/>
                    <a:gd name="connsiteY313" fmla="*/ 942975 h 1277937"/>
                    <a:gd name="connsiteX314" fmla="*/ 1273174 w 1870075"/>
                    <a:gd name="connsiteY314" fmla="*/ 939800 h 1277937"/>
                    <a:gd name="connsiteX315" fmla="*/ 1273175 w 1870075"/>
                    <a:gd name="connsiteY315" fmla="*/ 955675 h 1277937"/>
                    <a:gd name="connsiteX316" fmla="*/ 1277937 w 1870075"/>
                    <a:gd name="connsiteY316" fmla="*/ 968375 h 1277937"/>
                    <a:gd name="connsiteX317" fmla="*/ 1279525 w 1870075"/>
                    <a:gd name="connsiteY317" fmla="*/ 973137 h 1277937"/>
                    <a:gd name="connsiteX318" fmla="*/ 1285875 w 1870075"/>
                    <a:gd name="connsiteY318" fmla="*/ 982662 h 1277937"/>
                    <a:gd name="connsiteX319" fmla="*/ 1289050 w 1870075"/>
                    <a:gd name="connsiteY319" fmla="*/ 987425 h 1277937"/>
                    <a:gd name="connsiteX320" fmla="*/ 1292225 w 1870075"/>
                    <a:gd name="connsiteY320" fmla="*/ 992187 h 1277937"/>
                    <a:gd name="connsiteX321" fmla="*/ 1298575 w 1870075"/>
                    <a:gd name="connsiteY321" fmla="*/ 1003300 h 1277937"/>
                    <a:gd name="connsiteX322" fmla="*/ 1304925 w 1870075"/>
                    <a:gd name="connsiteY322" fmla="*/ 1022350 h 1277937"/>
                    <a:gd name="connsiteX323" fmla="*/ 1306512 w 1870075"/>
                    <a:gd name="connsiteY323" fmla="*/ 1027112 h 1277937"/>
                    <a:gd name="connsiteX324" fmla="*/ 1314450 w 1870075"/>
                    <a:gd name="connsiteY324" fmla="*/ 1038225 h 1277937"/>
                    <a:gd name="connsiteX325" fmla="*/ 1316037 w 1870075"/>
                    <a:gd name="connsiteY325" fmla="*/ 1042987 h 1277937"/>
                    <a:gd name="connsiteX326" fmla="*/ 1319212 w 1870075"/>
                    <a:gd name="connsiteY326" fmla="*/ 1047750 h 1277937"/>
                    <a:gd name="connsiteX327" fmla="*/ 1322387 w 1870075"/>
                    <a:gd name="connsiteY327" fmla="*/ 1060450 h 1277937"/>
                    <a:gd name="connsiteX328" fmla="*/ 1333500 w 1870075"/>
                    <a:gd name="connsiteY328" fmla="*/ 1084262 h 1277937"/>
                    <a:gd name="connsiteX329" fmla="*/ 1335087 w 1870075"/>
                    <a:gd name="connsiteY329" fmla="*/ 1090612 h 1277937"/>
                    <a:gd name="connsiteX330" fmla="*/ 1341437 w 1870075"/>
                    <a:gd name="connsiteY330" fmla="*/ 1100137 h 1277937"/>
                    <a:gd name="connsiteX331" fmla="*/ 1347787 w 1870075"/>
                    <a:gd name="connsiteY331" fmla="*/ 1117600 h 1277937"/>
                    <a:gd name="connsiteX332" fmla="*/ 1352550 w 1870075"/>
                    <a:gd name="connsiteY332" fmla="*/ 1120775 h 1277937"/>
                    <a:gd name="connsiteX333" fmla="*/ 1355725 w 1870075"/>
                    <a:gd name="connsiteY333" fmla="*/ 1125537 h 1277937"/>
                    <a:gd name="connsiteX334" fmla="*/ 1357312 w 1870075"/>
                    <a:gd name="connsiteY334" fmla="*/ 1130300 h 1277937"/>
                    <a:gd name="connsiteX335" fmla="*/ 1370012 w 1870075"/>
                    <a:gd name="connsiteY335" fmla="*/ 1147762 h 1277937"/>
                    <a:gd name="connsiteX336" fmla="*/ 1374775 w 1870075"/>
                    <a:gd name="connsiteY336" fmla="*/ 1150937 h 1277937"/>
                    <a:gd name="connsiteX337" fmla="*/ 1379537 w 1870075"/>
                    <a:gd name="connsiteY337" fmla="*/ 1157287 h 1277937"/>
                    <a:gd name="connsiteX338" fmla="*/ 1382712 w 1870075"/>
                    <a:gd name="connsiteY338" fmla="*/ 1162050 h 1277937"/>
                    <a:gd name="connsiteX339" fmla="*/ 1392237 w 1870075"/>
                    <a:gd name="connsiteY339" fmla="*/ 1169987 h 1277937"/>
                    <a:gd name="connsiteX340" fmla="*/ 1400175 w 1870075"/>
                    <a:gd name="connsiteY340" fmla="*/ 1176337 h 1277937"/>
                    <a:gd name="connsiteX341" fmla="*/ 1414462 w 1870075"/>
                    <a:gd name="connsiteY341" fmla="*/ 1189037 h 1277937"/>
                    <a:gd name="connsiteX342" fmla="*/ 1417637 w 1870075"/>
                    <a:gd name="connsiteY342" fmla="*/ 1193800 h 1277937"/>
                    <a:gd name="connsiteX343" fmla="*/ 1420812 w 1870075"/>
                    <a:gd name="connsiteY343" fmla="*/ 1200150 h 1277937"/>
                    <a:gd name="connsiteX344" fmla="*/ 1425575 w 1870075"/>
                    <a:gd name="connsiteY344" fmla="*/ 1201737 h 1277937"/>
                    <a:gd name="connsiteX345" fmla="*/ 1431925 w 1870075"/>
                    <a:gd name="connsiteY345" fmla="*/ 1214437 h 1277937"/>
                    <a:gd name="connsiteX346" fmla="*/ 1455737 w 1870075"/>
                    <a:gd name="connsiteY346" fmla="*/ 1228725 h 1277937"/>
                    <a:gd name="connsiteX347" fmla="*/ 1471612 w 1870075"/>
                    <a:gd name="connsiteY347" fmla="*/ 1233487 h 1277937"/>
                    <a:gd name="connsiteX348" fmla="*/ 1477962 w 1870075"/>
                    <a:gd name="connsiteY348" fmla="*/ 1236662 h 1277937"/>
                    <a:gd name="connsiteX349" fmla="*/ 1482725 w 1870075"/>
                    <a:gd name="connsiteY349" fmla="*/ 1239837 h 1277937"/>
                    <a:gd name="connsiteX350" fmla="*/ 1489075 w 1870075"/>
                    <a:gd name="connsiteY350" fmla="*/ 1241425 h 1277937"/>
                    <a:gd name="connsiteX351" fmla="*/ 1498600 w 1870075"/>
                    <a:gd name="connsiteY351" fmla="*/ 1244600 h 1277937"/>
                    <a:gd name="connsiteX352" fmla="*/ 1519237 w 1870075"/>
                    <a:gd name="connsiteY352" fmla="*/ 1249362 h 1277937"/>
                    <a:gd name="connsiteX353" fmla="*/ 1533525 w 1870075"/>
                    <a:gd name="connsiteY353" fmla="*/ 1254125 h 1277937"/>
                    <a:gd name="connsiteX354" fmla="*/ 1538287 w 1870075"/>
                    <a:gd name="connsiteY354" fmla="*/ 1255712 h 1277937"/>
                    <a:gd name="connsiteX355" fmla="*/ 1562100 w 1870075"/>
                    <a:gd name="connsiteY355" fmla="*/ 1258887 h 1277937"/>
                    <a:gd name="connsiteX356" fmla="*/ 1566862 w 1870075"/>
                    <a:gd name="connsiteY356" fmla="*/ 1260475 h 1277937"/>
                    <a:gd name="connsiteX357" fmla="*/ 1604962 w 1870075"/>
                    <a:gd name="connsiteY357" fmla="*/ 1260475 h 1277937"/>
                    <a:gd name="connsiteX358" fmla="*/ 1617662 w 1870075"/>
                    <a:gd name="connsiteY358" fmla="*/ 1269603 h 1277937"/>
                    <a:gd name="connsiteX359" fmla="*/ 1618853 w 1870075"/>
                    <a:gd name="connsiteY359" fmla="*/ 1262856 h 1277937"/>
                    <a:gd name="connsiteX360" fmla="*/ 1634330 w 1870075"/>
                    <a:gd name="connsiteY360" fmla="*/ 1270397 h 1277937"/>
                    <a:gd name="connsiteX361" fmla="*/ 1651000 w 1870075"/>
                    <a:gd name="connsiteY361" fmla="*/ 1262062 h 1277937"/>
                    <a:gd name="connsiteX362" fmla="*/ 1655762 w 1870075"/>
                    <a:gd name="connsiteY362" fmla="*/ 1263650 h 1277937"/>
                    <a:gd name="connsiteX363" fmla="*/ 1670050 w 1870075"/>
                    <a:gd name="connsiteY363" fmla="*/ 1266825 h 1277937"/>
                    <a:gd name="connsiteX364" fmla="*/ 1682750 w 1870075"/>
                    <a:gd name="connsiteY364" fmla="*/ 1270000 h 1277937"/>
                    <a:gd name="connsiteX365" fmla="*/ 1689100 w 1870075"/>
                    <a:gd name="connsiteY365" fmla="*/ 1271587 h 1277937"/>
                    <a:gd name="connsiteX366" fmla="*/ 1693862 w 1870075"/>
                    <a:gd name="connsiteY366" fmla="*/ 1273175 h 1277937"/>
                    <a:gd name="connsiteX367" fmla="*/ 1706562 w 1870075"/>
                    <a:gd name="connsiteY367" fmla="*/ 1274762 h 1277937"/>
                    <a:gd name="connsiteX368" fmla="*/ 1722040 w 1870075"/>
                    <a:gd name="connsiteY368" fmla="*/ 1264443 h 1277937"/>
                    <a:gd name="connsiteX369" fmla="*/ 1730375 w 1870075"/>
                    <a:gd name="connsiteY369" fmla="*/ 1273572 h 1277937"/>
                    <a:gd name="connsiteX370" fmla="*/ 1749425 w 1870075"/>
                    <a:gd name="connsiteY370" fmla="*/ 1277937 h 1277937"/>
                    <a:gd name="connsiteX371" fmla="*/ 1755775 w 1870075"/>
                    <a:gd name="connsiteY371" fmla="*/ 1276350 h 1277937"/>
                    <a:gd name="connsiteX372" fmla="*/ 1779587 w 1870075"/>
                    <a:gd name="connsiteY372" fmla="*/ 1273175 h 1277937"/>
                    <a:gd name="connsiteX373" fmla="*/ 1789112 w 1870075"/>
                    <a:gd name="connsiteY373" fmla="*/ 1270000 h 1277937"/>
                    <a:gd name="connsiteX374" fmla="*/ 1795462 w 1870075"/>
                    <a:gd name="connsiteY374" fmla="*/ 1268412 h 1277937"/>
                    <a:gd name="connsiteX375" fmla="*/ 1827212 w 1870075"/>
                    <a:gd name="connsiteY375" fmla="*/ 1266032 h 1277937"/>
                    <a:gd name="connsiteX376" fmla="*/ 1870075 w 1870075"/>
                    <a:gd name="connsiteY376" fmla="*/ 1260475 h 1277937"/>
                    <a:gd name="connsiteX377" fmla="*/ 1854199 w 1870075"/>
                    <a:gd name="connsiteY377" fmla="*/ 1259284 h 1277937"/>
                    <a:gd name="connsiteX378" fmla="*/ 1853803 w 1870075"/>
                    <a:gd name="connsiteY378" fmla="*/ 1258093 h 1277937"/>
                    <a:gd name="connsiteX0" fmla="*/ 0 w 1865312"/>
                    <a:gd name="connsiteY0" fmla="*/ 0 h 1277937"/>
                    <a:gd name="connsiteX1" fmla="*/ 4762 w 1865312"/>
                    <a:gd name="connsiteY1" fmla="*/ 12700 h 1277937"/>
                    <a:gd name="connsiteX2" fmla="*/ 6350 w 1865312"/>
                    <a:gd name="connsiteY2" fmla="*/ 22225 h 1277937"/>
                    <a:gd name="connsiteX3" fmla="*/ 7937 w 1865312"/>
                    <a:gd name="connsiteY3" fmla="*/ 49212 h 1277937"/>
                    <a:gd name="connsiteX4" fmla="*/ 11112 w 1865312"/>
                    <a:gd name="connsiteY4" fmla="*/ 96837 h 1277937"/>
                    <a:gd name="connsiteX5" fmla="*/ 12700 w 1865312"/>
                    <a:gd name="connsiteY5" fmla="*/ 165100 h 1277937"/>
                    <a:gd name="connsiteX6" fmla="*/ 14287 w 1865312"/>
                    <a:gd name="connsiteY6" fmla="*/ 223837 h 1277937"/>
                    <a:gd name="connsiteX7" fmla="*/ 17462 w 1865312"/>
                    <a:gd name="connsiteY7" fmla="*/ 236537 h 1277937"/>
                    <a:gd name="connsiteX8" fmla="*/ 20637 w 1865312"/>
                    <a:gd name="connsiteY8" fmla="*/ 280987 h 1277937"/>
                    <a:gd name="connsiteX9" fmla="*/ 22225 w 1865312"/>
                    <a:gd name="connsiteY9" fmla="*/ 409575 h 1277937"/>
                    <a:gd name="connsiteX10" fmla="*/ 25400 w 1865312"/>
                    <a:gd name="connsiteY10" fmla="*/ 460375 h 1277937"/>
                    <a:gd name="connsiteX11" fmla="*/ 26987 w 1865312"/>
                    <a:gd name="connsiteY11" fmla="*/ 517525 h 1277937"/>
                    <a:gd name="connsiteX12" fmla="*/ 31750 w 1865312"/>
                    <a:gd name="connsiteY12" fmla="*/ 520700 h 1277937"/>
                    <a:gd name="connsiteX13" fmla="*/ 33337 w 1865312"/>
                    <a:gd name="connsiteY13" fmla="*/ 525462 h 1277937"/>
                    <a:gd name="connsiteX14" fmla="*/ 34925 w 1865312"/>
                    <a:gd name="connsiteY14" fmla="*/ 536575 h 1277937"/>
                    <a:gd name="connsiteX15" fmla="*/ 36512 w 1865312"/>
                    <a:gd name="connsiteY15" fmla="*/ 555625 h 1277937"/>
                    <a:gd name="connsiteX16" fmla="*/ 38100 w 1865312"/>
                    <a:gd name="connsiteY16" fmla="*/ 563562 h 1277937"/>
                    <a:gd name="connsiteX17" fmla="*/ 39687 w 1865312"/>
                    <a:gd name="connsiteY17" fmla="*/ 574675 h 1277937"/>
                    <a:gd name="connsiteX18" fmla="*/ 42862 w 1865312"/>
                    <a:gd name="connsiteY18" fmla="*/ 582612 h 1277937"/>
                    <a:gd name="connsiteX19" fmla="*/ 44450 w 1865312"/>
                    <a:gd name="connsiteY19" fmla="*/ 595312 h 1277937"/>
                    <a:gd name="connsiteX20" fmla="*/ 46037 w 1865312"/>
                    <a:gd name="connsiteY20" fmla="*/ 603250 h 1277937"/>
                    <a:gd name="connsiteX21" fmla="*/ 47625 w 1865312"/>
                    <a:gd name="connsiteY21" fmla="*/ 612775 h 1277937"/>
                    <a:gd name="connsiteX22" fmla="*/ 49212 w 1865312"/>
                    <a:gd name="connsiteY22" fmla="*/ 661987 h 1277937"/>
                    <a:gd name="connsiteX23" fmla="*/ 50800 w 1865312"/>
                    <a:gd name="connsiteY23" fmla="*/ 673100 h 1277937"/>
                    <a:gd name="connsiteX24" fmla="*/ 55562 w 1865312"/>
                    <a:gd name="connsiteY24" fmla="*/ 703262 h 1277937"/>
                    <a:gd name="connsiteX25" fmla="*/ 57150 w 1865312"/>
                    <a:gd name="connsiteY25" fmla="*/ 733425 h 1277937"/>
                    <a:gd name="connsiteX26" fmla="*/ 61912 w 1865312"/>
                    <a:gd name="connsiteY26" fmla="*/ 771525 h 1277937"/>
                    <a:gd name="connsiteX27" fmla="*/ 65087 w 1865312"/>
                    <a:gd name="connsiteY27" fmla="*/ 784225 h 1277937"/>
                    <a:gd name="connsiteX28" fmla="*/ 66675 w 1865312"/>
                    <a:gd name="connsiteY28" fmla="*/ 790575 h 1277937"/>
                    <a:gd name="connsiteX29" fmla="*/ 69850 w 1865312"/>
                    <a:gd name="connsiteY29" fmla="*/ 795337 h 1277937"/>
                    <a:gd name="connsiteX30" fmla="*/ 73025 w 1865312"/>
                    <a:gd name="connsiteY30" fmla="*/ 804862 h 1277937"/>
                    <a:gd name="connsiteX31" fmla="*/ 77787 w 1865312"/>
                    <a:gd name="connsiteY31" fmla="*/ 815975 h 1277937"/>
                    <a:gd name="connsiteX32" fmla="*/ 82550 w 1865312"/>
                    <a:gd name="connsiteY32" fmla="*/ 817562 h 1277937"/>
                    <a:gd name="connsiteX33" fmla="*/ 98425 w 1865312"/>
                    <a:gd name="connsiteY33" fmla="*/ 814387 h 1277937"/>
                    <a:gd name="connsiteX34" fmla="*/ 104775 w 1865312"/>
                    <a:gd name="connsiteY34" fmla="*/ 804862 h 1277937"/>
                    <a:gd name="connsiteX35" fmla="*/ 112712 w 1865312"/>
                    <a:gd name="connsiteY35" fmla="*/ 795337 h 1277937"/>
                    <a:gd name="connsiteX36" fmla="*/ 122237 w 1865312"/>
                    <a:gd name="connsiteY36" fmla="*/ 785812 h 1277937"/>
                    <a:gd name="connsiteX37" fmla="*/ 127000 w 1865312"/>
                    <a:gd name="connsiteY37" fmla="*/ 776287 h 1277937"/>
                    <a:gd name="connsiteX38" fmla="*/ 134937 w 1865312"/>
                    <a:gd name="connsiteY38" fmla="*/ 766762 h 1277937"/>
                    <a:gd name="connsiteX39" fmla="*/ 139700 w 1865312"/>
                    <a:gd name="connsiteY39" fmla="*/ 757237 h 1277937"/>
                    <a:gd name="connsiteX40" fmla="*/ 144462 w 1865312"/>
                    <a:gd name="connsiteY40" fmla="*/ 747712 h 1277937"/>
                    <a:gd name="connsiteX41" fmla="*/ 149225 w 1865312"/>
                    <a:gd name="connsiteY41" fmla="*/ 742950 h 1277937"/>
                    <a:gd name="connsiteX42" fmla="*/ 153987 w 1865312"/>
                    <a:gd name="connsiteY42" fmla="*/ 736600 h 1277937"/>
                    <a:gd name="connsiteX43" fmla="*/ 157162 w 1865312"/>
                    <a:gd name="connsiteY43" fmla="*/ 731837 h 1277937"/>
                    <a:gd name="connsiteX44" fmla="*/ 163512 w 1865312"/>
                    <a:gd name="connsiteY44" fmla="*/ 727075 h 1277937"/>
                    <a:gd name="connsiteX45" fmla="*/ 165100 w 1865312"/>
                    <a:gd name="connsiteY45" fmla="*/ 722312 h 1277937"/>
                    <a:gd name="connsiteX46" fmla="*/ 169862 w 1865312"/>
                    <a:gd name="connsiteY46" fmla="*/ 719137 h 1277937"/>
                    <a:gd name="connsiteX47" fmla="*/ 174625 w 1865312"/>
                    <a:gd name="connsiteY47" fmla="*/ 714375 h 1277937"/>
                    <a:gd name="connsiteX48" fmla="*/ 176212 w 1865312"/>
                    <a:gd name="connsiteY48" fmla="*/ 709612 h 1277937"/>
                    <a:gd name="connsiteX49" fmla="*/ 180975 w 1865312"/>
                    <a:gd name="connsiteY49" fmla="*/ 706437 h 1277937"/>
                    <a:gd name="connsiteX50" fmla="*/ 192087 w 1865312"/>
                    <a:gd name="connsiteY50" fmla="*/ 700087 h 1277937"/>
                    <a:gd name="connsiteX51" fmla="*/ 195262 w 1865312"/>
                    <a:gd name="connsiteY51" fmla="*/ 695325 h 1277937"/>
                    <a:gd name="connsiteX52" fmla="*/ 204787 w 1865312"/>
                    <a:gd name="connsiteY52" fmla="*/ 692150 h 1277937"/>
                    <a:gd name="connsiteX53" fmla="*/ 222250 w 1865312"/>
                    <a:gd name="connsiteY53" fmla="*/ 688975 h 1277937"/>
                    <a:gd name="connsiteX54" fmla="*/ 228600 w 1865312"/>
                    <a:gd name="connsiteY54" fmla="*/ 687387 h 1277937"/>
                    <a:gd name="connsiteX55" fmla="*/ 244475 w 1865312"/>
                    <a:gd name="connsiteY55" fmla="*/ 684212 h 1277937"/>
                    <a:gd name="connsiteX56" fmla="*/ 249237 w 1865312"/>
                    <a:gd name="connsiteY56" fmla="*/ 681037 h 1277937"/>
                    <a:gd name="connsiteX57" fmla="*/ 276225 w 1865312"/>
                    <a:gd name="connsiteY57" fmla="*/ 674687 h 1277937"/>
                    <a:gd name="connsiteX58" fmla="*/ 292100 w 1865312"/>
                    <a:gd name="connsiteY58" fmla="*/ 660400 h 1277937"/>
                    <a:gd name="connsiteX59" fmla="*/ 293687 w 1865312"/>
                    <a:gd name="connsiteY59" fmla="*/ 655637 h 1277937"/>
                    <a:gd name="connsiteX60" fmla="*/ 304800 w 1865312"/>
                    <a:gd name="connsiteY60" fmla="*/ 644525 h 1277937"/>
                    <a:gd name="connsiteX61" fmla="*/ 306387 w 1865312"/>
                    <a:gd name="connsiteY61" fmla="*/ 639762 h 1277937"/>
                    <a:gd name="connsiteX62" fmla="*/ 309562 w 1865312"/>
                    <a:gd name="connsiteY62" fmla="*/ 635000 h 1277937"/>
                    <a:gd name="connsiteX63" fmla="*/ 311150 w 1865312"/>
                    <a:gd name="connsiteY63" fmla="*/ 628650 h 1277937"/>
                    <a:gd name="connsiteX64" fmla="*/ 312737 w 1865312"/>
                    <a:gd name="connsiteY64" fmla="*/ 623887 h 1277937"/>
                    <a:gd name="connsiteX65" fmla="*/ 314325 w 1865312"/>
                    <a:gd name="connsiteY65" fmla="*/ 617537 h 1277937"/>
                    <a:gd name="connsiteX66" fmla="*/ 319087 w 1865312"/>
                    <a:gd name="connsiteY66" fmla="*/ 608012 h 1277937"/>
                    <a:gd name="connsiteX67" fmla="*/ 323850 w 1865312"/>
                    <a:gd name="connsiteY67" fmla="*/ 598487 h 1277937"/>
                    <a:gd name="connsiteX68" fmla="*/ 325437 w 1865312"/>
                    <a:gd name="connsiteY68" fmla="*/ 592137 h 1277937"/>
                    <a:gd name="connsiteX69" fmla="*/ 327025 w 1865312"/>
                    <a:gd name="connsiteY69" fmla="*/ 587375 h 1277937"/>
                    <a:gd name="connsiteX70" fmla="*/ 331787 w 1865312"/>
                    <a:gd name="connsiteY70" fmla="*/ 566737 h 1277937"/>
                    <a:gd name="connsiteX71" fmla="*/ 333375 w 1865312"/>
                    <a:gd name="connsiteY71" fmla="*/ 546100 h 1277937"/>
                    <a:gd name="connsiteX72" fmla="*/ 334962 w 1865312"/>
                    <a:gd name="connsiteY72" fmla="*/ 530225 h 1277937"/>
                    <a:gd name="connsiteX73" fmla="*/ 336550 w 1865312"/>
                    <a:gd name="connsiteY73" fmla="*/ 503237 h 1277937"/>
                    <a:gd name="connsiteX74" fmla="*/ 339725 w 1865312"/>
                    <a:gd name="connsiteY74" fmla="*/ 493712 h 1277937"/>
                    <a:gd name="connsiteX75" fmla="*/ 341312 w 1865312"/>
                    <a:gd name="connsiteY75" fmla="*/ 487362 h 1277937"/>
                    <a:gd name="connsiteX76" fmla="*/ 347662 w 1865312"/>
                    <a:gd name="connsiteY76" fmla="*/ 477837 h 1277937"/>
                    <a:gd name="connsiteX77" fmla="*/ 350837 w 1865312"/>
                    <a:gd name="connsiteY77" fmla="*/ 468312 h 1277937"/>
                    <a:gd name="connsiteX78" fmla="*/ 352425 w 1865312"/>
                    <a:gd name="connsiteY78" fmla="*/ 461962 h 1277937"/>
                    <a:gd name="connsiteX79" fmla="*/ 345281 w 1865312"/>
                    <a:gd name="connsiteY79" fmla="*/ 450453 h 1277937"/>
                    <a:gd name="connsiteX80" fmla="*/ 347265 w 1865312"/>
                    <a:gd name="connsiteY80" fmla="*/ 446087 h 1277937"/>
                    <a:gd name="connsiteX81" fmla="*/ 348854 w 1865312"/>
                    <a:gd name="connsiteY81" fmla="*/ 443706 h 1277937"/>
                    <a:gd name="connsiteX82" fmla="*/ 355600 w 1865312"/>
                    <a:gd name="connsiteY82" fmla="*/ 421084 h 1277937"/>
                    <a:gd name="connsiteX83" fmla="*/ 368300 w 1865312"/>
                    <a:gd name="connsiteY83" fmla="*/ 392112 h 1277937"/>
                    <a:gd name="connsiteX84" fmla="*/ 371475 w 1865312"/>
                    <a:gd name="connsiteY84" fmla="*/ 381000 h 1277937"/>
                    <a:gd name="connsiteX85" fmla="*/ 374650 w 1865312"/>
                    <a:gd name="connsiteY85" fmla="*/ 368300 h 1277937"/>
                    <a:gd name="connsiteX86" fmla="*/ 379412 w 1865312"/>
                    <a:gd name="connsiteY86" fmla="*/ 339725 h 1277937"/>
                    <a:gd name="connsiteX87" fmla="*/ 381000 w 1865312"/>
                    <a:gd name="connsiteY87" fmla="*/ 333375 h 1277937"/>
                    <a:gd name="connsiteX88" fmla="*/ 384175 w 1865312"/>
                    <a:gd name="connsiteY88" fmla="*/ 328612 h 1277937"/>
                    <a:gd name="connsiteX89" fmla="*/ 385762 w 1865312"/>
                    <a:gd name="connsiteY89" fmla="*/ 322262 h 1277937"/>
                    <a:gd name="connsiteX90" fmla="*/ 388937 w 1865312"/>
                    <a:gd name="connsiteY90" fmla="*/ 300037 h 1277937"/>
                    <a:gd name="connsiteX91" fmla="*/ 392112 w 1865312"/>
                    <a:gd name="connsiteY91" fmla="*/ 290512 h 1277937"/>
                    <a:gd name="connsiteX92" fmla="*/ 396875 w 1865312"/>
                    <a:gd name="connsiteY92" fmla="*/ 285750 h 1277937"/>
                    <a:gd name="connsiteX93" fmla="*/ 400050 w 1865312"/>
                    <a:gd name="connsiteY93" fmla="*/ 276225 h 1277937"/>
                    <a:gd name="connsiteX94" fmla="*/ 401637 w 1865312"/>
                    <a:gd name="connsiteY94" fmla="*/ 271462 h 1277937"/>
                    <a:gd name="connsiteX95" fmla="*/ 406400 w 1865312"/>
                    <a:gd name="connsiteY95" fmla="*/ 255587 h 1277937"/>
                    <a:gd name="connsiteX96" fmla="*/ 409575 w 1865312"/>
                    <a:gd name="connsiteY96" fmla="*/ 250825 h 1277937"/>
                    <a:gd name="connsiteX97" fmla="*/ 412750 w 1865312"/>
                    <a:gd name="connsiteY97" fmla="*/ 241300 h 1277937"/>
                    <a:gd name="connsiteX98" fmla="*/ 415925 w 1865312"/>
                    <a:gd name="connsiteY98" fmla="*/ 230187 h 1277937"/>
                    <a:gd name="connsiteX99" fmla="*/ 419100 w 1865312"/>
                    <a:gd name="connsiteY99" fmla="*/ 209550 h 1277937"/>
                    <a:gd name="connsiteX100" fmla="*/ 423862 w 1865312"/>
                    <a:gd name="connsiteY100" fmla="*/ 198437 h 1277937"/>
                    <a:gd name="connsiteX101" fmla="*/ 427037 w 1865312"/>
                    <a:gd name="connsiteY101" fmla="*/ 193675 h 1277937"/>
                    <a:gd name="connsiteX102" fmla="*/ 430212 w 1865312"/>
                    <a:gd name="connsiteY102" fmla="*/ 184150 h 1277937"/>
                    <a:gd name="connsiteX103" fmla="*/ 436562 w 1865312"/>
                    <a:gd name="connsiteY103" fmla="*/ 171450 h 1277937"/>
                    <a:gd name="connsiteX104" fmla="*/ 439737 w 1865312"/>
                    <a:gd name="connsiteY104" fmla="*/ 166687 h 1277937"/>
                    <a:gd name="connsiteX105" fmla="*/ 442912 w 1865312"/>
                    <a:gd name="connsiteY105" fmla="*/ 160337 h 1277937"/>
                    <a:gd name="connsiteX106" fmla="*/ 449262 w 1865312"/>
                    <a:gd name="connsiteY106" fmla="*/ 155575 h 1277937"/>
                    <a:gd name="connsiteX107" fmla="*/ 458787 w 1865312"/>
                    <a:gd name="connsiteY107" fmla="*/ 149225 h 1277937"/>
                    <a:gd name="connsiteX108" fmla="*/ 461962 w 1865312"/>
                    <a:gd name="connsiteY108" fmla="*/ 144462 h 1277937"/>
                    <a:gd name="connsiteX109" fmla="*/ 466725 w 1865312"/>
                    <a:gd name="connsiteY109" fmla="*/ 141287 h 1277937"/>
                    <a:gd name="connsiteX110" fmla="*/ 471487 w 1865312"/>
                    <a:gd name="connsiteY110" fmla="*/ 131762 h 1277937"/>
                    <a:gd name="connsiteX111" fmla="*/ 481012 w 1865312"/>
                    <a:gd name="connsiteY111" fmla="*/ 128587 h 1277937"/>
                    <a:gd name="connsiteX112" fmla="*/ 490537 w 1865312"/>
                    <a:gd name="connsiteY112" fmla="*/ 123825 h 1277937"/>
                    <a:gd name="connsiteX113" fmla="*/ 493712 w 1865312"/>
                    <a:gd name="connsiteY113" fmla="*/ 119062 h 1277937"/>
                    <a:gd name="connsiteX114" fmla="*/ 509587 w 1865312"/>
                    <a:gd name="connsiteY114" fmla="*/ 115887 h 1277937"/>
                    <a:gd name="connsiteX115" fmla="*/ 531812 w 1865312"/>
                    <a:gd name="connsiteY115" fmla="*/ 117475 h 1277937"/>
                    <a:gd name="connsiteX116" fmla="*/ 533400 w 1865312"/>
                    <a:gd name="connsiteY116" fmla="*/ 122237 h 1277937"/>
                    <a:gd name="connsiteX117" fmla="*/ 544512 w 1865312"/>
                    <a:gd name="connsiteY117" fmla="*/ 127000 h 1277937"/>
                    <a:gd name="connsiteX118" fmla="*/ 547687 w 1865312"/>
                    <a:gd name="connsiteY118" fmla="*/ 133350 h 1277937"/>
                    <a:gd name="connsiteX119" fmla="*/ 552450 w 1865312"/>
                    <a:gd name="connsiteY119" fmla="*/ 136525 h 1277937"/>
                    <a:gd name="connsiteX120" fmla="*/ 555625 w 1865312"/>
                    <a:gd name="connsiteY120" fmla="*/ 141287 h 1277937"/>
                    <a:gd name="connsiteX121" fmla="*/ 560387 w 1865312"/>
                    <a:gd name="connsiteY121" fmla="*/ 157162 h 1277937"/>
                    <a:gd name="connsiteX122" fmla="*/ 561975 w 1865312"/>
                    <a:gd name="connsiteY122" fmla="*/ 161925 h 1277937"/>
                    <a:gd name="connsiteX123" fmla="*/ 565150 w 1865312"/>
                    <a:gd name="connsiteY123" fmla="*/ 168275 h 1277937"/>
                    <a:gd name="connsiteX124" fmla="*/ 566737 w 1865312"/>
                    <a:gd name="connsiteY124" fmla="*/ 176212 h 1277937"/>
                    <a:gd name="connsiteX125" fmla="*/ 568325 w 1865312"/>
                    <a:gd name="connsiteY125" fmla="*/ 182562 h 1277937"/>
                    <a:gd name="connsiteX126" fmla="*/ 569912 w 1865312"/>
                    <a:gd name="connsiteY126" fmla="*/ 192087 h 1277937"/>
                    <a:gd name="connsiteX127" fmla="*/ 571500 w 1865312"/>
                    <a:gd name="connsiteY127" fmla="*/ 203200 h 1277937"/>
                    <a:gd name="connsiteX128" fmla="*/ 574675 w 1865312"/>
                    <a:gd name="connsiteY128" fmla="*/ 217487 h 1277937"/>
                    <a:gd name="connsiteX129" fmla="*/ 577850 w 1865312"/>
                    <a:gd name="connsiteY129" fmla="*/ 222250 h 1277937"/>
                    <a:gd name="connsiteX130" fmla="*/ 579437 w 1865312"/>
                    <a:gd name="connsiteY130" fmla="*/ 230187 h 1277937"/>
                    <a:gd name="connsiteX131" fmla="*/ 581025 w 1865312"/>
                    <a:gd name="connsiteY131" fmla="*/ 234950 h 1277937"/>
                    <a:gd name="connsiteX132" fmla="*/ 582612 w 1865312"/>
                    <a:gd name="connsiteY132" fmla="*/ 242887 h 1277937"/>
                    <a:gd name="connsiteX133" fmla="*/ 585787 w 1865312"/>
                    <a:gd name="connsiteY133" fmla="*/ 252412 h 1277937"/>
                    <a:gd name="connsiteX134" fmla="*/ 587375 w 1865312"/>
                    <a:gd name="connsiteY134" fmla="*/ 258762 h 1277937"/>
                    <a:gd name="connsiteX135" fmla="*/ 592137 w 1865312"/>
                    <a:gd name="connsiteY135" fmla="*/ 269875 h 1277937"/>
                    <a:gd name="connsiteX136" fmla="*/ 593725 w 1865312"/>
                    <a:gd name="connsiteY136" fmla="*/ 279400 h 1277937"/>
                    <a:gd name="connsiteX137" fmla="*/ 595312 w 1865312"/>
                    <a:gd name="connsiteY137" fmla="*/ 284162 h 1277937"/>
                    <a:gd name="connsiteX138" fmla="*/ 598487 w 1865312"/>
                    <a:gd name="connsiteY138" fmla="*/ 295275 h 1277937"/>
                    <a:gd name="connsiteX139" fmla="*/ 604837 w 1865312"/>
                    <a:gd name="connsiteY139" fmla="*/ 304800 h 1277937"/>
                    <a:gd name="connsiteX140" fmla="*/ 609600 w 1865312"/>
                    <a:gd name="connsiteY140" fmla="*/ 314325 h 1277937"/>
                    <a:gd name="connsiteX141" fmla="*/ 614362 w 1865312"/>
                    <a:gd name="connsiteY141" fmla="*/ 330200 h 1277937"/>
                    <a:gd name="connsiteX142" fmla="*/ 612378 w 1865312"/>
                    <a:gd name="connsiteY142" fmla="*/ 344487 h 1277937"/>
                    <a:gd name="connsiteX143" fmla="*/ 623887 w 1865312"/>
                    <a:gd name="connsiteY143" fmla="*/ 361950 h 1277937"/>
                    <a:gd name="connsiteX144" fmla="*/ 625475 w 1865312"/>
                    <a:gd name="connsiteY144" fmla="*/ 366712 h 1277937"/>
                    <a:gd name="connsiteX145" fmla="*/ 624681 w 1865312"/>
                    <a:gd name="connsiteY145" fmla="*/ 376634 h 1277937"/>
                    <a:gd name="connsiteX146" fmla="*/ 630237 w 1865312"/>
                    <a:gd name="connsiteY146" fmla="*/ 379412 h 1277937"/>
                    <a:gd name="connsiteX147" fmla="*/ 635000 w 1865312"/>
                    <a:gd name="connsiteY147" fmla="*/ 395287 h 1277937"/>
                    <a:gd name="connsiteX148" fmla="*/ 638175 w 1865312"/>
                    <a:gd name="connsiteY148" fmla="*/ 404812 h 1277937"/>
                    <a:gd name="connsiteX149" fmla="*/ 642937 w 1865312"/>
                    <a:gd name="connsiteY149" fmla="*/ 419100 h 1277937"/>
                    <a:gd name="connsiteX150" fmla="*/ 644525 w 1865312"/>
                    <a:gd name="connsiteY150" fmla="*/ 425450 h 1277937"/>
                    <a:gd name="connsiteX151" fmla="*/ 647700 w 1865312"/>
                    <a:gd name="connsiteY151" fmla="*/ 434975 h 1277937"/>
                    <a:gd name="connsiteX152" fmla="*/ 652462 w 1865312"/>
                    <a:gd name="connsiteY152" fmla="*/ 452437 h 1277937"/>
                    <a:gd name="connsiteX153" fmla="*/ 654050 w 1865312"/>
                    <a:gd name="connsiteY153" fmla="*/ 465137 h 1277937"/>
                    <a:gd name="connsiteX154" fmla="*/ 657225 w 1865312"/>
                    <a:gd name="connsiteY154" fmla="*/ 469900 h 1277937"/>
                    <a:gd name="connsiteX155" fmla="*/ 663575 w 1865312"/>
                    <a:gd name="connsiteY155" fmla="*/ 479425 h 1277937"/>
                    <a:gd name="connsiteX156" fmla="*/ 671512 w 1865312"/>
                    <a:gd name="connsiteY156" fmla="*/ 492125 h 1277937"/>
                    <a:gd name="connsiteX157" fmla="*/ 674687 w 1865312"/>
                    <a:gd name="connsiteY157" fmla="*/ 508000 h 1277937"/>
                    <a:gd name="connsiteX158" fmla="*/ 677862 w 1865312"/>
                    <a:gd name="connsiteY158" fmla="*/ 514350 h 1277937"/>
                    <a:gd name="connsiteX159" fmla="*/ 682625 w 1865312"/>
                    <a:gd name="connsiteY159" fmla="*/ 515937 h 1277937"/>
                    <a:gd name="connsiteX160" fmla="*/ 687387 w 1865312"/>
                    <a:gd name="connsiteY160" fmla="*/ 520700 h 1277937"/>
                    <a:gd name="connsiteX161" fmla="*/ 690562 w 1865312"/>
                    <a:gd name="connsiteY161" fmla="*/ 527050 h 1277937"/>
                    <a:gd name="connsiteX162" fmla="*/ 695325 w 1865312"/>
                    <a:gd name="connsiteY162" fmla="*/ 528637 h 1277937"/>
                    <a:gd name="connsiteX163" fmla="*/ 698500 w 1865312"/>
                    <a:gd name="connsiteY163" fmla="*/ 533400 h 1277937"/>
                    <a:gd name="connsiteX164" fmla="*/ 709612 w 1865312"/>
                    <a:gd name="connsiteY164" fmla="*/ 536575 h 1277937"/>
                    <a:gd name="connsiteX165" fmla="*/ 717550 w 1865312"/>
                    <a:gd name="connsiteY165" fmla="*/ 534987 h 1277937"/>
                    <a:gd name="connsiteX166" fmla="*/ 722312 w 1865312"/>
                    <a:gd name="connsiteY166" fmla="*/ 533400 h 1277937"/>
                    <a:gd name="connsiteX167" fmla="*/ 723900 w 1865312"/>
                    <a:gd name="connsiteY167" fmla="*/ 525462 h 1277937"/>
                    <a:gd name="connsiteX168" fmla="*/ 731837 w 1865312"/>
                    <a:gd name="connsiteY168" fmla="*/ 517525 h 1277937"/>
                    <a:gd name="connsiteX169" fmla="*/ 736600 w 1865312"/>
                    <a:gd name="connsiteY169" fmla="*/ 512762 h 1277937"/>
                    <a:gd name="connsiteX170" fmla="*/ 742950 w 1865312"/>
                    <a:gd name="connsiteY170" fmla="*/ 503237 h 1277937"/>
                    <a:gd name="connsiteX171" fmla="*/ 744537 w 1865312"/>
                    <a:gd name="connsiteY171" fmla="*/ 498475 h 1277937"/>
                    <a:gd name="connsiteX172" fmla="*/ 749300 w 1865312"/>
                    <a:gd name="connsiteY172" fmla="*/ 495300 h 1277937"/>
                    <a:gd name="connsiteX173" fmla="*/ 752475 w 1865312"/>
                    <a:gd name="connsiteY173" fmla="*/ 490537 h 1277937"/>
                    <a:gd name="connsiteX174" fmla="*/ 754062 w 1865312"/>
                    <a:gd name="connsiteY174" fmla="*/ 485775 h 1277937"/>
                    <a:gd name="connsiteX175" fmla="*/ 762000 w 1865312"/>
                    <a:gd name="connsiteY175" fmla="*/ 476250 h 1277937"/>
                    <a:gd name="connsiteX176" fmla="*/ 765175 w 1865312"/>
                    <a:gd name="connsiteY176" fmla="*/ 465137 h 1277937"/>
                    <a:gd name="connsiteX177" fmla="*/ 768350 w 1865312"/>
                    <a:gd name="connsiteY177" fmla="*/ 460375 h 1277937"/>
                    <a:gd name="connsiteX178" fmla="*/ 774700 w 1865312"/>
                    <a:gd name="connsiteY178" fmla="*/ 452437 h 1277937"/>
                    <a:gd name="connsiteX179" fmla="*/ 779462 w 1865312"/>
                    <a:gd name="connsiteY179" fmla="*/ 441325 h 1277937"/>
                    <a:gd name="connsiteX180" fmla="*/ 782637 w 1865312"/>
                    <a:gd name="connsiteY180" fmla="*/ 436562 h 1277937"/>
                    <a:gd name="connsiteX181" fmla="*/ 784225 w 1865312"/>
                    <a:gd name="connsiteY181" fmla="*/ 431800 h 1277937"/>
                    <a:gd name="connsiteX182" fmla="*/ 788987 w 1865312"/>
                    <a:gd name="connsiteY182" fmla="*/ 428625 h 1277937"/>
                    <a:gd name="connsiteX183" fmla="*/ 792162 w 1865312"/>
                    <a:gd name="connsiteY183" fmla="*/ 419100 h 1277937"/>
                    <a:gd name="connsiteX184" fmla="*/ 793750 w 1865312"/>
                    <a:gd name="connsiteY184" fmla="*/ 414337 h 1277937"/>
                    <a:gd name="connsiteX185" fmla="*/ 795337 w 1865312"/>
                    <a:gd name="connsiteY185" fmla="*/ 407987 h 1277937"/>
                    <a:gd name="connsiteX186" fmla="*/ 800100 w 1865312"/>
                    <a:gd name="connsiteY186" fmla="*/ 393700 h 1277937"/>
                    <a:gd name="connsiteX187" fmla="*/ 804862 w 1865312"/>
                    <a:gd name="connsiteY187" fmla="*/ 379412 h 1277937"/>
                    <a:gd name="connsiteX188" fmla="*/ 806450 w 1865312"/>
                    <a:gd name="connsiteY188" fmla="*/ 374650 h 1277937"/>
                    <a:gd name="connsiteX189" fmla="*/ 808037 w 1865312"/>
                    <a:gd name="connsiteY189" fmla="*/ 368300 h 1277937"/>
                    <a:gd name="connsiteX190" fmla="*/ 809625 w 1865312"/>
                    <a:gd name="connsiteY190" fmla="*/ 363537 h 1277937"/>
                    <a:gd name="connsiteX191" fmla="*/ 811212 w 1865312"/>
                    <a:gd name="connsiteY191" fmla="*/ 355600 h 1277937"/>
                    <a:gd name="connsiteX192" fmla="*/ 814387 w 1865312"/>
                    <a:gd name="connsiteY192" fmla="*/ 349250 h 1277937"/>
                    <a:gd name="connsiteX193" fmla="*/ 815975 w 1865312"/>
                    <a:gd name="connsiteY193" fmla="*/ 341312 h 1277937"/>
                    <a:gd name="connsiteX194" fmla="*/ 817562 w 1865312"/>
                    <a:gd name="connsiteY194" fmla="*/ 336550 h 1277937"/>
                    <a:gd name="connsiteX195" fmla="*/ 822325 w 1865312"/>
                    <a:gd name="connsiteY195" fmla="*/ 319087 h 1277937"/>
                    <a:gd name="connsiteX196" fmla="*/ 823912 w 1865312"/>
                    <a:gd name="connsiteY196" fmla="*/ 314325 h 1277937"/>
                    <a:gd name="connsiteX197" fmla="*/ 831850 w 1865312"/>
                    <a:gd name="connsiteY197" fmla="*/ 303212 h 1277937"/>
                    <a:gd name="connsiteX198" fmla="*/ 833437 w 1865312"/>
                    <a:gd name="connsiteY198" fmla="*/ 296862 h 1277937"/>
                    <a:gd name="connsiteX199" fmla="*/ 833437 w 1865312"/>
                    <a:gd name="connsiteY199" fmla="*/ 292100 h 1277937"/>
                    <a:gd name="connsiteX200" fmla="*/ 835025 w 1865312"/>
                    <a:gd name="connsiteY200" fmla="*/ 285750 h 1277937"/>
                    <a:gd name="connsiteX201" fmla="*/ 839787 w 1865312"/>
                    <a:gd name="connsiteY201" fmla="*/ 280987 h 1277937"/>
                    <a:gd name="connsiteX202" fmla="*/ 844550 w 1865312"/>
                    <a:gd name="connsiteY202" fmla="*/ 274637 h 1277937"/>
                    <a:gd name="connsiteX203" fmla="*/ 846137 w 1865312"/>
                    <a:gd name="connsiteY203" fmla="*/ 269875 h 1277937"/>
                    <a:gd name="connsiteX204" fmla="*/ 847725 w 1865312"/>
                    <a:gd name="connsiteY204" fmla="*/ 263525 h 1277937"/>
                    <a:gd name="connsiteX205" fmla="*/ 855662 w 1865312"/>
                    <a:gd name="connsiteY205" fmla="*/ 254000 h 1277937"/>
                    <a:gd name="connsiteX206" fmla="*/ 857250 w 1865312"/>
                    <a:gd name="connsiteY206" fmla="*/ 249237 h 1277937"/>
                    <a:gd name="connsiteX207" fmla="*/ 866775 w 1865312"/>
                    <a:gd name="connsiteY207" fmla="*/ 239712 h 1277937"/>
                    <a:gd name="connsiteX208" fmla="*/ 869950 w 1865312"/>
                    <a:gd name="connsiteY208" fmla="*/ 230187 h 1277937"/>
                    <a:gd name="connsiteX209" fmla="*/ 873125 w 1865312"/>
                    <a:gd name="connsiteY209" fmla="*/ 219075 h 1277937"/>
                    <a:gd name="connsiteX210" fmla="*/ 879475 w 1865312"/>
                    <a:gd name="connsiteY210" fmla="*/ 209550 h 1277937"/>
                    <a:gd name="connsiteX211" fmla="*/ 881062 w 1865312"/>
                    <a:gd name="connsiteY211" fmla="*/ 204787 h 1277937"/>
                    <a:gd name="connsiteX212" fmla="*/ 884237 w 1865312"/>
                    <a:gd name="connsiteY212" fmla="*/ 193675 h 1277937"/>
                    <a:gd name="connsiteX213" fmla="*/ 887412 w 1865312"/>
                    <a:gd name="connsiteY213" fmla="*/ 188912 h 1277937"/>
                    <a:gd name="connsiteX214" fmla="*/ 889000 w 1865312"/>
                    <a:gd name="connsiteY214" fmla="*/ 184150 h 1277937"/>
                    <a:gd name="connsiteX215" fmla="*/ 895350 w 1865312"/>
                    <a:gd name="connsiteY215" fmla="*/ 174625 h 1277937"/>
                    <a:gd name="connsiteX216" fmla="*/ 900112 w 1865312"/>
                    <a:gd name="connsiteY216" fmla="*/ 165100 h 1277937"/>
                    <a:gd name="connsiteX217" fmla="*/ 903287 w 1865312"/>
                    <a:gd name="connsiteY217" fmla="*/ 158750 h 1277937"/>
                    <a:gd name="connsiteX218" fmla="*/ 908050 w 1865312"/>
                    <a:gd name="connsiteY218" fmla="*/ 155575 h 1277937"/>
                    <a:gd name="connsiteX219" fmla="*/ 919162 w 1865312"/>
                    <a:gd name="connsiteY219" fmla="*/ 142875 h 1277937"/>
                    <a:gd name="connsiteX220" fmla="*/ 927100 w 1865312"/>
                    <a:gd name="connsiteY220" fmla="*/ 131762 h 1277937"/>
                    <a:gd name="connsiteX221" fmla="*/ 931862 w 1865312"/>
                    <a:gd name="connsiteY221" fmla="*/ 130175 h 1277937"/>
                    <a:gd name="connsiteX222" fmla="*/ 947737 w 1865312"/>
                    <a:gd name="connsiteY222" fmla="*/ 119062 h 1277937"/>
                    <a:gd name="connsiteX223" fmla="*/ 958850 w 1865312"/>
                    <a:gd name="connsiteY223" fmla="*/ 111125 h 1277937"/>
                    <a:gd name="connsiteX224" fmla="*/ 962025 w 1865312"/>
                    <a:gd name="connsiteY224" fmla="*/ 106362 h 1277937"/>
                    <a:gd name="connsiteX225" fmla="*/ 976312 w 1865312"/>
                    <a:gd name="connsiteY225" fmla="*/ 100012 h 1277937"/>
                    <a:gd name="connsiteX226" fmla="*/ 981075 w 1865312"/>
                    <a:gd name="connsiteY226" fmla="*/ 98425 h 1277937"/>
                    <a:gd name="connsiteX227" fmla="*/ 1004887 w 1865312"/>
                    <a:gd name="connsiteY227" fmla="*/ 100012 h 1277937"/>
                    <a:gd name="connsiteX228" fmla="*/ 1017587 w 1865312"/>
                    <a:gd name="connsiteY228" fmla="*/ 107950 h 1277937"/>
                    <a:gd name="connsiteX229" fmla="*/ 1020762 w 1865312"/>
                    <a:gd name="connsiteY229" fmla="*/ 112712 h 1277937"/>
                    <a:gd name="connsiteX230" fmla="*/ 1025525 w 1865312"/>
                    <a:gd name="connsiteY230" fmla="*/ 114300 h 1277937"/>
                    <a:gd name="connsiteX231" fmla="*/ 1030287 w 1865312"/>
                    <a:gd name="connsiteY231" fmla="*/ 117475 h 1277937"/>
                    <a:gd name="connsiteX232" fmla="*/ 1033462 w 1865312"/>
                    <a:gd name="connsiteY232" fmla="*/ 122237 h 1277937"/>
                    <a:gd name="connsiteX233" fmla="*/ 1038225 w 1865312"/>
                    <a:gd name="connsiteY233" fmla="*/ 123825 h 1277937"/>
                    <a:gd name="connsiteX234" fmla="*/ 1039812 w 1865312"/>
                    <a:gd name="connsiteY234" fmla="*/ 128587 h 1277937"/>
                    <a:gd name="connsiteX235" fmla="*/ 1049337 w 1865312"/>
                    <a:gd name="connsiteY235" fmla="*/ 138112 h 1277937"/>
                    <a:gd name="connsiteX236" fmla="*/ 1052512 w 1865312"/>
                    <a:gd name="connsiteY236" fmla="*/ 142875 h 1277937"/>
                    <a:gd name="connsiteX237" fmla="*/ 1054100 w 1865312"/>
                    <a:gd name="connsiteY237" fmla="*/ 147637 h 1277937"/>
                    <a:gd name="connsiteX238" fmla="*/ 1058862 w 1865312"/>
                    <a:gd name="connsiteY238" fmla="*/ 150812 h 1277937"/>
                    <a:gd name="connsiteX239" fmla="*/ 1063625 w 1865312"/>
                    <a:gd name="connsiteY239" fmla="*/ 168275 h 1277937"/>
                    <a:gd name="connsiteX240" fmla="*/ 1065212 w 1865312"/>
                    <a:gd name="connsiteY240" fmla="*/ 173037 h 1277937"/>
                    <a:gd name="connsiteX241" fmla="*/ 1068387 w 1865312"/>
                    <a:gd name="connsiteY241" fmla="*/ 177800 h 1277937"/>
                    <a:gd name="connsiteX242" fmla="*/ 1071562 w 1865312"/>
                    <a:gd name="connsiteY242" fmla="*/ 187325 h 1277937"/>
                    <a:gd name="connsiteX243" fmla="*/ 1073150 w 1865312"/>
                    <a:gd name="connsiteY243" fmla="*/ 192087 h 1277937"/>
                    <a:gd name="connsiteX244" fmla="*/ 1076325 w 1865312"/>
                    <a:gd name="connsiteY244" fmla="*/ 196850 h 1277937"/>
                    <a:gd name="connsiteX245" fmla="*/ 1077912 w 1865312"/>
                    <a:gd name="connsiteY245" fmla="*/ 201612 h 1277937"/>
                    <a:gd name="connsiteX246" fmla="*/ 1081087 w 1865312"/>
                    <a:gd name="connsiteY246" fmla="*/ 206375 h 1277937"/>
                    <a:gd name="connsiteX247" fmla="*/ 1082675 w 1865312"/>
                    <a:gd name="connsiteY247" fmla="*/ 212725 h 1277937"/>
                    <a:gd name="connsiteX248" fmla="*/ 1084262 w 1865312"/>
                    <a:gd name="connsiteY248" fmla="*/ 217487 h 1277937"/>
                    <a:gd name="connsiteX249" fmla="*/ 1090612 w 1865312"/>
                    <a:gd name="connsiteY249" fmla="*/ 242887 h 1277937"/>
                    <a:gd name="connsiteX250" fmla="*/ 1092200 w 1865312"/>
                    <a:gd name="connsiteY250" fmla="*/ 249237 h 1277937"/>
                    <a:gd name="connsiteX251" fmla="*/ 1093787 w 1865312"/>
                    <a:gd name="connsiteY251" fmla="*/ 257175 h 1277937"/>
                    <a:gd name="connsiteX252" fmla="*/ 1095375 w 1865312"/>
                    <a:gd name="connsiteY252" fmla="*/ 261937 h 1277937"/>
                    <a:gd name="connsiteX253" fmla="*/ 1096962 w 1865312"/>
                    <a:gd name="connsiteY253" fmla="*/ 268287 h 1277937"/>
                    <a:gd name="connsiteX254" fmla="*/ 1104900 w 1865312"/>
                    <a:gd name="connsiteY254" fmla="*/ 290512 h 1277937"/>
                    <a:gd name="connsiteX255" fmla="*/ 1106487 w 1865312"/>
                    <a:gd name="connsiteY255" fmla="*/ 296862 h 1277937"/>
                    <a:gd name="connsiteX256" fmla="*/ 1108075 w 1865312"/>
                    <a:gd name="connsiteY256" fmla="*/ 301625 h 1277937"/>
                    <a:gd name="connsiteX257" fmla="*/ 1112837 w 1865312"/>
                    <a:gd name="connsiteY257" fmla="*/ 319087 h 1277937"/>
                    <a:gd name="connsiteX258" fmla="*/ 1116012 w 1865312"/>
                    <a:gd name="connsiteY258" fmla="*/ 323850 h 1277937"/>
                    <a:gd name="connsiteX259" fmla="*/ 1117600 w 1865312"/>
                    <a:gd name="connsiteY259" fmla="*/ 330200 h 1277937"/>
                    <a:gd name="connsiteX260" fmla="*/ 1120775 w 1865312"/>
                    <a:gd name="connsiteY260" fmla="*/ 339725 h 1277937"/>
                    <a:gd name="connsiteX261" fmla="*/ 1123950 w 1865312"/>
                    <a:gd name="connsiteY261" fmla="*/ 352425 h 1277937"/>
                    <a:gd name="connsiteX262" fmla="*/ 1125537 w 1865312"/>
                    <a:gd name="connsiteY262" fmla="*/ 363537 h 1277937"/>
                    <a:gd name="connsiteX263" fmla="*/ 1128712 w 1865312"/>
                    <a:gd name="connsiteY263" fmla="*/ 374650 h 1277937"/>
                    <a:gd name="connsiteX264" fmla="*/ 1125537 w 1865312"/>
                    <a:gd name="connsiteY264" fmla="*/ 384175 h 1277937"/>
                    <a:gd name="connsiteX265" fmla="*/ 1127523 w 1865312"/>
                    <a:gd name="connsiteY265" fmla="*/ 383778 h 1277937"/>
                    <a:gd name="connsiteX266" fmla="*/ 1127124 w 1865312"/>
                    <a:gd name="connsiteY266" fmla="*/ 407987 h 1277937"/>
                    <a:gd name="connsiteX267" fmla="*/ 1129506 w 1865312"/>
                    <a:gd name="connsiteY267" fmla="*/ 411560 h 1277937"/>
                    <a:gd name="connsiteX268" fmla="*/ 1136650 w 1865312"/>
                    <a:gd name="connsiteY268" fmla="*/ 412750 h 1277937"/>
                    <a:gd name="connsiteX269" fmla="*/ 1135062 w 1865312"/>
                    <a:gd name="connsiteY269" fmla="*/ 427037 h 1277937"/>
                    <a:gd name="connsiteX270" fmla="*/ 1146175 w 1865312"/>
                    <a:gd name="connsiteY270" fmla="*/ 428624 h 1277937"/>
                    <a:gd name="connsiteX271" fmla="*/ 1141015 w 1865312"/>
                    <a:gd name="connsiteY271" fmla="*/ 448865 h 1277937"/>
                    <a:gd name="connsiteX272" fmla="*/ 1146174 w 1865312"/>
                    <a:gd name="connsiteY272" fmla="*/ 458391 h 1277937"/>
                    <a:gd name="connsiteX273" fmla="*/ 1146175 w 1865312"/>
                    <a:gd name="connsiteY273" fmla="*/ 471487 h 1277937"/>
                    <a:gd name="connsiteX274" fmla="*/ 1147762 w 1865312"/>
                    <a:gd name="connsiteY274" fmla="*/ 476250 h 1277937"/>
                    <a:gd name="connsiteX275" fmla="*/ 1149350 w 1865312"/>
                    <a:gd name="connsiteY275" fmla="*/ 481012 h 1277937"/>
                    <a:gd name="connsiteX276" fmla="*/ 1150937 w 1865312"/>
                    <a:gd name="connsiteY276" fmla="*/ 487362 h 1277937"/>
                    <a:gd name="connsiteX277" fmla="*/ 1154112 w 1865312"/>
                    <a:gd name="connsiteY277" fmla="*/ 492125 h 1277937"/>
                    <a:gd name="connsiteX278" fmla="*/ 1157287 w 1865312"/>
                    <a:gd name="connsiteY278" fmla="*/ 501650 h 1277937"/>
                    <a:gd name="connsiteX279" fmla="*/ 1162050 w 1865312"/>
                    <a:gd name="connsiteY279" fmla="*/ 517525 h 1277937"/>
                    <a:gd name="connsiteX280" fmla="*/ 1165225 w 1865312"/>
                    <a:gd name="connsiteY280" fmla="*/ 531812 h 1277937"/>
                    <a:gd name="connsiteX281" fmla="*/ 1162447 w 1865312"/>
                    <a:gd name="connsiteY281" fmla="*/ 546100 h 1277937"/>
                    <a:gd name="connsiteX282" fmla="*/ 1171575 w 1865312"/>
                    <a:gd name="connsiteY282" fmla="*/ 571500 h 1277937"/>
                    <a:gd name="connsiteX283" fmla="*/ 1173162 w 1865312"/>
                    <a:gd name="connsiteY283" fmla="*/ 576262 h 1277937"/>
                    <a:gd name="connsiteX284" fmla="*/ 1176337 w 1865312"/>
                    <a:gd name="connsiteY284" fmla="*/ 592137 h 1277937"/>
                    <a:gd name="connsiteX285" fmla="*/ 1177925 w 1865312"/>
                    <a:gd name="connsiteY285" fmla="*/ 596900 h 1277937"/>
                    <a:gd name="connsiteX286" fmla="*/ 1181100 w 1865312"/>
                    <a:gd name="connsiteY286" fmla="*/ 601662 h 1277937"/>
                    <a:gd name="connsiteX287" fmla="*/ 1182687 w 1865312"/>
                    <a:gd name="connsiteY287" fmla="*/ 608012 h 1277937"/>
                    <a:gd name="connsiteX288" fmla="*/ 1185862 w 1865312"/>
                    <a:gd name="connsiteY288" fmla="*/ 619125 h 1277937"/>
                    <a:gd name="connsiteX289" fmla="*/ 1189037 w 1865312"/>
                    <a:gd name="connsiteY289" fmla="*/ 635000 h 1277937"/>
                    <a:gd name="connsiteX290" fmla="*/ 1190625 w 1865312"/>
                    <a:gd name="connsiteY290" fmla="*/ 639762 h 1277937"/>
                    <a:gd name="connsiteX291" fmla="*/ 1193800 w 1865312"/>
                    <a:gd name="connsiteY291" fmla="*/ 644525 h 1277937"/>
                    <a:gd name="connsiteX292" fmla="*/ 1198562 w 1865312"/>
                    <a:gd name="connsiteY292" fmla="*/ 660400 h 1277937"/>
                    <a:gd name="connsiteX293" fmla="*/ 1200150 w 1865312"/>
                    <a:gd name="connsiteY293" fmla="*/ 666750 h 1277937"/>
                    <a:gd name="connsiteX294" fmla="*/ 1203325 w 1865312"/>
                    <a:gd name="connsiteY294" fmla="*/ 676275 h 1277937"/>
                    <a:gd name="connsiteX295" fmla="*/ 1206500 w 1865312"/>
                    <a:gd name="connsiteY295" fmla="*/ 685800 h 1277937"/>
                    <a:gd name="connsiteX296" fmla="*/ 1211262 w 1865312"/>
                    <a:gd name="connsiteY296" fmla="*/ 703262 h 1277937"/>
                    <a:gd name="connsiteX297" fmla="*/ 1214437 w 1865312"/>
                    <a:gd name="connsiteY297" fmla="*/ 725487 h 1277937"/>
                    <a:gd name="connsiteX298" fmla="*/ 1216025 w 1865312"/>
                    <a:gd name="connsiteY298" fmla="*/ 730250 h 1277937"/>
                    <a:gd name="connsiteX299" fmla="*/ 1217612 w 1865312"/>
                    <a:gd name="connsiteY299" fmla="*/ 736600 h 1277937"/>
                    <a:gd name="connsiteX300" fmla="*/ 1220787 w 1865312"/>
                    <a:gd name="connsiteY300" fmla="*/ 742950 h 1277937"/>
                    <a:gd name="connsiteX301" fmla="*/ 1223962 w 1865312"/>
                    <a:gd name="connsiteY301" fmla="*/ 754062 h 1277937"/>
                    <a:gd name="connsiteX302" fmla="*/ 1228725 w 1865312"/>
                    <a:gd name="connsiteY302" fmla="*/ 766762 h 1277937"/>
                    <a:gd name="connsiteX303" fmla="*/ 1235075 w 1865312"/>
                    <a:gd name="connsiteY303" fmla="*/ 784225 h 1277937"/>
                    <a:gd name="connsiteX304" fmla="*/ 1236662 w 1865312"/>
                    <a:gd name="connsiteY304" fmla="*/ 790575 h 1277937"/>
                    <a:gd name="connsiteX305" fmla="*/ 1241425 w 1865312"/>
                    <a:gd name="connsiteY305" fmla="*/ 809625 h 1277937"/>
                    <a:gd name="connsiteX306" fmla="*/ 1243012 w 1865312"/>
                    <a:gd name="connsiteY306" fmla="*/ 833437 h 1277937"/>
                    <a:gd name="connsiteX307" fmla="*/ 1246187 w 1865312"/>
                    <a:gd name="connsiteY307" fmla="*/ 838200 h 1277937"/>
                    <a:gd name="connsiteX308" fmla="*/ 1247775 w 1865312"/>
                    <a:gd name="connsiteY308" fmla="*/ 842962 h 1277937"/>
                    <a:gd name="connsiteX309" fmla="*/ 1250950 w 1865312"/>
                    <a:gd name="connsiteY309" fmla="*/ 862012 h 1277937"/>
                    <a:gd name="connsiteX310" fmla="*/ 1253728 w 1865312"/>
                    <a:gd name="connsiteY310" fmla="*/ 889000 h 1277937"/>
                    <a:gd name="connsiteX311" fmla="*/ 1258491 w 1865312"/>
                    <a:gd name="connsiteY311" fmla="*/ 890190 h 1277937"/>
                    <a:gd name="connsiteX312" fmla="*/ 1268412 w 1865312"/>
                    <a:gd name="connsiteY312" fmla="*/ 914400 h 1277937"/>
                    <a:gd name="connsiteX313" fmla="*/ 1266825 w 1865312"/>
                    <a:gd name="connsiteY313" fmla="*/ 942975 h 1277937"/>
                    <a:gd name="connsiteX314" fmla="*/ 1273174 w 1865312"/>
                    <a:gd name="connsiteY314" fmla="*/ 939800 h 1277937"/>
                    <a:gd name="connsiteX315" fmla="*/ 1273175 w 1865312"/>
                    <a:gd name="connsiteY315" fmla="*/ 955675 h 1277937"/>
                    <a:gd name="connsiteX316" fmla="*/ 1277937 w 1865312"/>
                    <a:gd name="connsiteY316" fmla="*/ 968375 h 1277937"/>
                    <a:gd name="connsiteX317" fmla="*/ 1279525 w 1865312"/>
                    <a:gd name="connsiteY317" fmla="*/ 973137 h 1277937"/>
                    <a:gd name="connsiteX318" fmla="*/ 1285875 w 1865312"/>
                    <a:gd name="connsiteY318" fmla="*/ 982662 h 1277937"/>
                    <a:gd name="connsiteX319" fmla="*/ 1289050 w 1865312"/>
                    <a:gd name="connsiteY319" fmla="*/ 987425 h 1277937"/>
                    <a:gd name="connsiteX320" fmla="*/ 1292225 w 1865312"/>
                    <a:gd name="connsiteY320" fmla="*/ 992187 h 1277937"/>
                    <a:gd name="connsiteX321" fmla="*/ 1298575 w 1865312"/>
                    <a:gd name="connsiteY321" fmla="*/ 1003300 h 1277937"/>
                    <a:gd name="connsiteX322" fmla="*/ 1304925 w 1865312"/>
                    <a:gd name="connsiteY322" fmla="*/ 1022350 h 1277937"/>
                    <a:gd name="connsiteX323" fmla="*/ 1306512 w 1865312"/>
                    <a:gd name="connsiteY323" fmla="*/ 1027112 h 1277937"/>
                    <a:gd name="connsiteX324" fmla="*/ 1314450 w 1865312"/>
                    <a:gd name="connsiteY324" fmla="*/ 1038225 h 1277937"/>
                    <a:gd name="connsiteX325" fmla="*/ 1316037 w 1865312"/>
                    <a:gd name="connsiteY325" fmla="*/ 1042987 h 1277937"/>
                    <a:gd name="connsiteX326" fmla="*/ 1319212 w 1865312"/>
                    <a:gd name="connsiteY326" fmla="*/ 1047750 h 1277937"/>
                    <a:gd name="connsiteX327" fmla="*/ 1322387 w 1865312"/>
                    <a:gd name="connsiteY327" fmla="*/ 1060450 h 1277937"/>
                    <a:gd name="connsiteX328" fmla="*/ 1333500 w 1865312"/>
                    <a:gd name="connsiteY328" fmla="*/ 1084262 h 1277937"/>
                    <a:gd name="connsiteX329" fmla="*/ 1335087 w 1865312"/>
                    <a:gd name="connsiteY329" fmla="*/ 1090612 h 1277937"/>
                    <a:gd name="connsiteX330" fmla="*/ 1341437 w 1865312"/>
                    <a:gd name="connsiteY330" fmla="*/ 1100137 h 1277937"/>
                    <a:gd name="connsiteX331" fmla="*/ 1347787 w 1865312"/>
                    <a:gd name="connsiteY331" fmla="*/ 1117600 h 1277937"/>
                    <a:gd name="connsiteX332" fmla="*/ 1352550 w 1865312"/>
                    <a:gd name="connsiteY332" fmla="*/ 1120775 h 1277937"/>
                    <a:gd name="connsiteX333" fmla="*/ 1355725 w 1865312"/>
                    <a:gd name="connsiteY333" fmla="*/ 1125537 h 1277937"/>
                    <a:gd name="connsiteX334" fmla="*/ 1357312 w 1865312"/>
                    <a:gd name="connsiteY334" fmla="*/ 1130300 h 1277937"/>
                    <a:gd name="connsiteX335" fmla="*/ 1370012 w 1865312"/>
                    <a:gd name="connsiteY335" fmla="*/ 1147762 h 1277937"/>
                    <a:gd name="connsiteX336" fmla="*/ 1374775 w 1865312"/>
                    <a:gd name="connsiteY336" fmla="*/ 1150937 h 1277937"/>
                    <a:gd name="connsiteX337" fmla="*/ 1379537 w 1865312"/>
                    <a:gd name="connsiteY337" fmla="*/ 1157287 h 1277937"/>
                    <a:gd name="connsiteX338" fmla="*/ 1382712 w 1865312"/>
                    <a:gd name="connsiteY338" fmla="*/ 1162050 h 1277937"/>
                    <a:gd name="connsiteX339" fmla="*/ 1392237 w 1865312"/>
                    <a:gd name="connsiteY339" fmla="*/ 1169987 h 1277937"/>
                    <a:gd name="connsiteX340" fmla="*/ 1400175 w 1865312"/>
                    <a:gd name="connsiteY340" fmla="*/ 1176337 h 1277937"/>
                    <a:gd name="connsiteX341" fmla="*/ 1414462 w 1865312"/>
                    <a:gd name="connsiteY341" fmla="*/ 1189037 h 1277937"/>
                    <a:gd name="connsiteX342" fmla="*/ 1417637 w 1865312"/>
                    <a:gd name="connsiteY342" fmla="*/ 1193800 h 1277937"/>
                    <a:gd name="connsiteX343" fmla="*/ 1420812 w 1865312"/>
                    <a:gd name="connsiteY343" fmla="*/ 1200150 h 1277937"/>
                    <a:gd name="connsiteX344" fmla="*/ 1425575 w 1865312"/>
                    <a:gd name="connsiteY344" fmla="*/ 1201737 h 1277937"/>
                    <a:gd name="connsiteX345" fmla="*/ 1431925 w 1865312"/>
                    <a:gd name="connsiteY345" fmla="*/ 1214437 h 1277937"/>
                    <a:gd name="connsiteX346" fmla="*/ 1455737 w 1865312"/>
                    <a:gd name="connsiteY346" fmla="*/ 1228725 h 1277937"/>
                    <a:gd name="connsiteX347" fmla="*/ 1471612 w 1865312"/>
                    <a:gd name="connsiteY347" fmla="*/ 1233487 h 1277937"/>
                    <a:gd name="connsiteX348" fmla="*/ 1477962 w 1865312"/>
                    <a:gd name="connsiteY348" fmla="*/ 1236662 h 1277937"/>
                    <a:gd name="connsiteX349" fmla="*/ 1482725 w 1865312"/>
                    <a:gd name="connsiteY349" fmla="*/ 1239837 h 1277937"/>
                    <a:gd name="connsiteX350" fmla="*/ 1489075 w 1865312"/>
                    <a:gd name="connsiteY350" fmla="*/ 1241425 h 1277937"/>
                    <a:gd name="connsiteX351" fmla="*/ 1498600 w 1865312"/>
                    <a:gd name="connsiteY351" fmla="*/ 1244600 h 1277937"/>
                    <a:gd name="connsiteX352" fmla="*/ 1519237 w 1865312"/>
                    <a:gd name="connsiteY352" fmla="*/ 1249362 h 1277937"/>
                    <a:gd name="connsiteX353" fmla="*/ 1533525 w 1865312"/>
                    <a:gd name="connsiteY353" fmla="*/ 1254125 h 1277937"/>
                    <a:gd name="connsiteX354" fmla="*/ 1538287 w 1865312"/>
                    <a:gd name="connsiteY354" fmla="*/ 1255712 h 1277937"/>
                    <a:gd name="connsiteX355" fmla="*/ 1562100 w 1865312"/>
                    <a:gd name="connsiteY355" fmla="*/ 1258887 h 1277937"/>
                    <a:gd name="connsiteX356" fmla="*/ 1566862 w 1865312"/>
                    <a:gd name="connsiteY356" fmla="*/ 1260475 h 1277937"/>
                    <a:gd name="connsiteX357" fmla="*/ 1604962 w 1865312"/>
                    <a:gd name="connsiteY357" fmla="*/ 1260475 h 1277937"/>
                    <a:gd name="connsiteX358" fmla="*/ 1617662 w 1865312"/>
                    <a:gd name="connsiteY358" fmla="*/ 1269603 h 1277937"/>
                    <a:gd name="connsiteX359" fmla="*/ 1618853 w 1865312"/>
                    <a:gd name="connsiteY359" fmla="*/ 1262856 h 1277937"/>
                    <a:gd name="connsiteX360" fmla="*/ 1634330 w 1865312"/>
                    <a:gd name="connsiteY360" fmla="*/ 1270397 h 1277937"/>
                    <a:gd name="connsiteX361" fmla="*/ 1651000 w 1865312"/>
                    <a:gd name="connsiteY361" fmla="*/ 1262062 h 1277937"/>
                    <a:gd name="connsiteX362" fmla="*/ 1655762 w 1865312"/>
                    <a:gd name="connsiteY362" fmla="*/ 1263650 h 1277937"/>
                    <a:gd name="connsiteX363" fmla="*/ 1670050 w 1865312"/>
                    <a:gd name="connsiteY363" fmla="*/ 1266825 h 1277937"/>
                    <a:gd name="connsiteX364" fmla="*/ 1682750 w 1865312"/>
                    <a:gd name="connsiteY364" fmla="*/ 1270000 h 1277937"/>
                    <a:gd name="connsiteX365" fmla="*/ 1689100 w 1865312"/>
                    <a:gd name="connsiteY365" fmla="*/ 1271587 h 1277937"/>
                    <a:gd name="connsiteX366" fmla="*/ 1693862 w 1865312"/>
                    <a:gd name="connsiteY366" fmla="*/ 1273175 h 1277937"/>
                    <a:gd name="connsiteX367" fmla="*/ 1706562 w 1865312"/>
                    <a:gd name="connsiteY367" fmla="*/ 1274762 h 1277937"/>
                    <a:gd name="connsiteX368" fmla="*/ 1722040 w 1865312"/>
                    <a:gd name="connsiteY368" fmla="*/ 1264443 h 1277937"/>
                    <a:gd name="connsiteX369" fmla="*/ 1730375 w 1865312"/>
                    <a:gd name="connsiteY369" fmla="*/ 1273572 h 1277937"/>
                    <a:gd name="connsiteX370" fmla="*/ 1749425 w 1865312"/>
                    <a:gd name="connsiteY370" fmla="*/ 1277937 h 1277937"/>
                    <a:gd name="connsiteX371" fmla="*/ 1755775 w 1865312"/>
                    <a:gd name="connsiteY371" fmla="*/ 1276350 h 1277937"/>
                    <a:gd name="connsiteX372" fmla="*/ 1779587 w 1865312"/>
                    <a:gd name="connsiteY372" fmla="*/ 1273175 h 1277937"/>
                    <a:gd name="connsiteX373" fmla="*/ 1789112 w 1865312"/>
                    <a:gd name="connsiteY373" fmla="*/ 1270000 h 1277937"/>
                    <a:gd name="connsiteX374" fmla="*/ 1795462 w 1865312"/>
                    <a:gd name="connsiteY374" fmla="*/ 1268412 h 1277937"/>
                    <a:gd name="connsiteX375" fmla="*/ 1827212 w 1865312"/>
                    <a:gd name="connsiteY375" fmla="*/ 1266032 h 1277937"/>
                    <a:gd name="connsiteX376" fmla="*/ 1865312 w 1865312"/>
                    <a:gd name="connsiteY376" fmla="*/ 1271191 h 1277937"/>
                    <a:gd name="connsiteX377" fmla="*/ 1854199 w 1865312"/>
                    <a:gd name="connsiteY377" fmla="*/ 1259284 h 1277937"/>
                    <a:gd name="connsiteX378" fmla="*/ 1853803 w 1865312"/>
                    <a:gd name="connsiteY378" fmla="*/ 1258093 h 1277937"/>
                    <a:gd name="connsiteX0" fmla="*/ 0 w 1865312"/>
                    <a:gd name="connsiteY0" fmla="*/ 0 h 1277937"/>
                    <a:gd name="connsiteX1" fmla="*/ 4762 w 1865312"/>
                    <a:gd name="connsiteY1" fmla="*/ 12700 h 1277937"/>
                    <a:gd name="connsiteX2" fmla="*/ 6350 w 1865312"/>
                    <a:gd name="connsiteY2" fmla="*/ 22225 h 1277937"/>
                    <a:gd name="connsiteX3" fmla="*/ 7937 w 1865312"/>
                    <a:gd name="connsiteY3" fmla="*/ 49212 h 1277937"/>
                    <a:gd name="connsiteX4" fmla="*/ 11112 w 1865312"/>
                    <a:gd name="connsiteY4" fmla="*/ 96837 h 1277937"/>
                    <a:gd name="connsiteX5" fmla="*/ 12700 w 1865312"/>
                    <a:gd name="connsiteY5" fmla="*/ 165100 h 1277937"/>
                    <a:gd name="connsiteX6" fmla="*/ 14287 w 1865312"/>
                    <a:gd name="connsiteY6" fmla="*/ 223837 h 1277937"/>
                    <a:gd name="connsiteX7" fmla="*/ 17462 w 1865312"/>
                    <a:gd name="connsiteY7" fmla="*/ 236537 h 1277937"/>
                    <a:gd name="connsiteX8" fmla="*/ 20637 w 1865312"/>
                    <a:gd name="connsiteY8" fmla="*/ 280987 h 1277937"/>
                    <a:gd name="connsiteX9" fmla="*/ 22225 w 1865312"/>
                    <a:gd name="connsiteY9" fmla="*/ 409575 h 1277937"/>
                    <a:gd name="connsiteX10" fmla="*/ 25400 w 1865312"/>
                    <a:gd name="connsiteY10" fmla="*/ 460375 h 1277937"/>
                    <a:gd name="connsiteX11" fmla="*/ 26987 w 1865312"/>
                    <a:gd name="connsiteY11" fmla="*/ 517525 h 1277937"/>
                    <a:gd name="connsiteX12" fmla="*/ 31750 w 1865312"/>
                    <a:gd name="connsiteY12" fmla="*/ 520700 h 1277937"/>
                    <a:gd name="connsiteX13" fmla="*/ 33337 w 1865312"/>
                    <a:gd name="connsiteY13" fmla="*/ 525462 h 1277937"/>
                    <a:gd name="connsiteX14" fmla="*/ 34925 w 1865312"/>
                    <a:gd name="connsiteY14" fmla="*/ 536575 h 1277937"/>
                    <a:gd name="connsiteX15" fmla="*/ 36512 w 1865312"/>
                    <a:gd name="connsiteY15" fmla="*/ 555625 h 1277937"/>
                    <a:gd name="connsiteX16" fmla="*/ 38100 w 1865312"/>
                    <a:gd name="connsiteY16" fmla="*/ 563562 h 1277937"/>
                    <a:gd name="connsiteX17" fmla="*/ 39687 w 1865312"/>
                    <a:gd name="connsiteY17" fmla="*/ 574675 h 1277937"/>
                    <a:gd name="connsiteX18" fmla="*/ 42862 w 1865312"/>
                    <a:gd name="connsiteY18" fmla="*/ 582612 h 1277937"/>
                    <a:gd name="connsiteX19" fmla="*/ 44450 w 1865312"/>
                    <a:gd name="connsiteY19" fmla="*/ 595312 h 1277937"/>
                    <a:gd name="connsiteX20" fmla="*/ 46037 w 1865312"/>
                    <a:gd name="connsiteY20" fmla="*/ 603250 h 1277937"/>
                    <a:gd name="connsiteX21" fmla="*/ 47625 w 1865312"/>
                    <a:gd name="connsiteY21" fmla="*/ 612775 h 1277937"/>
                    <a:gd name="connsiteX22" fmla="*/ 49212 w 1865312"/>
                    <a:gd name="connsiteY22" fmla="*/ 661987 h 1277937"/>
                    <a:gd name="connsiteX23" fmla="*/ 50800 w 1865312"/>
                    <a:gd name="connsiteY23" fmla="*/ 673100 h 1277937"/>
                    <a:gd name="connsiteX24" fmla="*/ 55562 w 1865312"/>
                    <a:gd name="connsiteY24" fmla="*/ 703262 h 1277937"/>
                    <a:gd name="connsiteX25" fmla="*/ 57150 w 1865312"/>
                    <a:gd name="connsiteY25" fmla="*/ 733425 h 1277937"/>
                    <a:gd name="connsiteX26" fmla="*/ 61912 w 1865312"/>
                    <a:gd name="connsiteY26" fmla="*/ 771525 h 1277937"/>
                    <a:gd name="connsiteX27" fmla="*/ 65087 w 1865312"/>
                    <a:gd name="connsiteY27" fmla="*/ 784225 h 1277937"/>
                    <a:gd name="connsiteX28" fmla="*/ 66675 w 1865312"/>
                    <a:gd name="connsiteY28" fmla="*/ 790575 h 1277937"/>
                    <a:gd name="connsiteX29" fmla="*/ 69850 w 1865312"/>
                    <a:gd name="connsiteY29" fmla="*/ 795337 h 1277937"/>
                    <a:gd name="connsiteX30" fmla="*/ 73025 w 1865312"/>
                    <a:gd name="connsiteY30" fmla="*/ 804862 h 1277937"/>
                    <a:gd name="connsiteX31" fmla="*/ 77787 w 1865312"/>
                    <a:gd name="connsiteY31" fmla="*/ 815975 h 1277937"/>
                    <a:gd name="connsiteX32" fmla="*/ 82550 w 1865312"/>
                    <a:gd name="connsiteY32" fmla="*/ 817562 h 1277937"/>
                    <a:gd name="connsiteX33" fmla="*/ 98425 w 1865312"/>
                    <a:gd name="connsiteY33" fmla="*/ 814387 h 1277937"/>
                    <a:gd name="connsiteX34" fmla="*/ 104775 w 1865312"/>
                    <a:gd name="connsiteY34" fmla="*/ 804862 h 1277937"/>
                    <a:gd name="connsiteX35" fmla="*/ 112712 w 1865312"/>
                    <a:gd name="connsiteY35" fmla="*/ 795337 h 1277937"/>
                    <a:gd name="connsiteX36" fmla="*/ 122237 w 1865312"/>
                    <a:gd name="connsiteY36" fmla="*/ 785812 h 1277937"/>
                    <a:gd name="connsiteX37" fmla="*/ 127000 w 1865312"/>
                    <a:gd name="connsiteY37" fmla="*/ 776287 h 1277937"/>
                    <a:gd name="connsiteX38" fmla="*/ 134937 w 1865312"/>
                    <a:gd name="connsiteY38" fmla="*/ 766762 h 1277937"/>
                    <a:gd name="connsiteX39" fmla="*/ 139700 w 1865312"/>
                    <a:gd name="connsiteY39" fmla="*/ 757237 h 1277937"/>
                    <a:gd name="connsiteX40" fmla="*/ 144462 w 1865312"/>
                    <a:gd name="connsiteY40" fmla="*/ 747712 h 1277937"/>
                    <a:gd name="connsiteX41" fmla="*/ 149225 w 1865312"/>
                    <a:gd name="connsiteY41" fmla="*/ 742950 h 1277937"/>
                    <a:gd name="connsiteX42" fmla="*/ 153987 w 1865312"/>
                    <a:gd name="connsiteY42" fmla="*/ 736600 h 1277937"/>
                    <a:gd name="connsiteX43" fmla="*/ 157162 w 1865312"/>
                    <a:gd name="connsiteY43" fmla="*/ 731837 h 1277937"/>
                    <a:gd name="connsiteX44" fmla="*/ 163512 w 1865312"/>
                    <a:gd name="connsiteY44" fmla="*/ 727075 h 1277937"/>
                    <a:gd name="connsiteX45" fmla="*/ 165100 w 1865312"/>
                    <a:gd name="connsiteY45" fmla="*/ 722312 h 1277937"/>
                    <a:gd name="connsiteX46" fmla="*/ 169862 w 1865312"/>
                    <a:gd name="connsiteY46" fmla="*/ 719137 h 1277937"/>
                    <a:gd name="connsiteX47" fmla="*/ 174625 w 1865312"/>
                    <a:gd name="connsiteY47" fmla="*/ 714375 h 1277937"/>
                    <a:gd name="connsiteX48" fmla="*/ 176212 w 1865312"/>
                    <a:gd name="connsiteY48" fmla="*/ 709612 h 1277937"/>
                    <a:gd name="connsiteX49" fmla="*/ 180975 w 1865312"/>
                    <a:gd name="connsiteY49" fmla="*/ 706437 h 1277937"/>
                    <a:gd name="connsiteX50" fmla="*/ 192087 w 1865312"/>
                    <a:gd name="connsiteY50" fmla="*/ 700087 h 1277937"/>
                    <a:gd name="connsiteX51" fmla="*/ 195262 w 1865312"/>
                    <a:gd name="connsiteY51" fmla="*/ 695325 h 1277937"/>
                    <a:gd name="connsiteX52" fmla="*/ 204787 w 1865312"/>
                    <a:gd name="connsiteY52" fmla="*/ 692150 h 1277937"/>
                    <a:gd name="connsiteX53" fmla="*/ 222250 w 1865312"/>
                    <a:gd name="connsiteY53" fmla="*/ 688975 h 1277937"/>
                    <a:gd name="connsiteX54" fmla="*/ 228600 w 1865312"/>
                    <a:gd name="connsiteY54" fmla="*/ 687387 h 1277937"/>
                    <a:gd name="connsiteX55" fmla="*/ 244475 w 1865312"/>
                    <a:gd name="connsiteY55" fmla="*/ 684212 h 1277937"/>
                    <a:gd name="connsiteX56" fmla="*/ 249237 w 1865312"/>
                    <a:gd name="connsiteY56" fmla="*/ 681037 h 1277937"/>
                    <a:gd name="connsiteX57" fmla="*/ 276225 w 1865312"/>
                    <a:gd name="connsiteY57" fmla="*/ 674687 h 1277937"/>
                    <a:gd name="connsiteX58" fmla="*/ 292100 w 1865312"/>
                    <a:gd name="connsiteY58" fmla="*/ 660400 h 1277937"/>
                    <a:gd name="connsiteX59" fmla="*/ 293687 w 1865312"/>
                    <a:gd name="connsiteY59" fmla="*/ 655637 h 1277937"/>
                    <a:gd name="connsiteX60" fmla="*/ 304800 w 1865312"/>
                    <a:gd name="connsiteY60" fmla="*/ 644525 h 1277937"/>
                    <a:gd name="connsiteX61" fmla="*/ 306387 w 1865312"/>
                    <a:gd name="connsiteY61" fmla="*/ 639762 h 1277937"/>
                    <a:gd name="connsiteX62" fmla="*/ 309562 w 1865312"/>
                    <a:gd name="connsiteY62" fmla="*/ 635000 h 1277937"/>
                    <a:gd name="connsiteX63" fmla="*/ 311150 w 1865312"/>
                    <a:gd name="connsiteY63" fmla="*/ 628650 h 1277937"/>
                    <a:gd name="connsiteX64" fmla="*/ 312737 w 1865312"/>
                    <a:gd name="connsiteY64" fmla="*/ 623887 h 1277937"/>
                    <a:gd name="connsiteX65" fmla="*/ 314325 w 1865312"/>
                    <a:gd name="connsiteY65" fmla="*/ 617537 h 1277937"/>
                    <a:gd name="connsiteX66" fmla="*/ 319087 w 1865312"/>
                    <a:gd name="connsiteY66" fmla="*/ 608012 h 1277937"/>
                    <a:gd name="connsiteX67" fmla="*/ 323850 w 1865312"/>
                    <a:gd name="connsiteY67" fmla="*/ 598487 h 1277937"/>
                    <a:gd name="connsiteX68" fmla="*/ 325437 w 1865312"/>
                    <a:gd name="connsiteY68" fmla="*/ 592137 h 1277937"/>
                    <a:gd name="connsiteX69" fmla="*/ 327025 w 1865312"/>
                    <a:gd name="connsiteY69" fmla="*/ 587375 h 1277937"/>
                    <a:gd name="connsiteX70" fmla="*/ 331787 w 1865312"/>
                    <a:gd name="connsiteY70" fmla="*/ 566737 h 1277937"/>
                    <a:gd name="connsiteX71" fmla="*/ 333375 w 1865312"/>
                    <a:gd name="connsiteY71" fmla="*/ 546100 h 1277937"/>
                    <a:gd name="connsiteX72" fmla="*/ 334962 w 1865312"/>
                    <a:gd name="connsiteY72" fmla="*/ 530225 h 1277937"/>
                    <a:gd name="connsiteX73" fmla="*/ 336550 w 1865312"/>
                    <a:gd name="connsiteY73" fmla="*/ 503237 h 1277937"/>
                    <a:gd name="connsiteX74" fmla="*/ 339725 w 1865312"/>
                    <a:gd name="connsiteY74" fmla="*/ 493712 h 1277937"/>
                    <a:gd name="connsiteX75" fmla="*/ 341312 w 1865312"/>
                    <a:gd name="connsiteY75" fmla="*/ 487362 h 1277937"/>
                    <a:gd name="connsiteX76" fmla="*/ 347662 w 1865312"/>
                    <a:gd name="connsiteY76" fmla="*/ 477837 h 1277937"/>
                    <a:gd name="connsiteX77" fmla="*/ 350837 w 1865312"/>
                    <a:gd name="connsiteY77" fmla="*/ 468312 h 1277937"/>
                    <a:gd name="connsiteX78" fmla="*/ 352425 w 1865312"/>
                    <a:gd name="connsiteY78" fmla="*/ 461962 h 1277937"/>
                    <a:gd name="connsiteX79" fmla="*/ 345281 w 1865312"/>
                    <a:gd name="connsiteY79" fmla="*/ 450453 h 1277937"/>
                    <a:gd name="connsiteX80" fmla="*/ 347265 w 1865312"/>
                    <a:gd name="connsiteY80" fmla="*/ 446087 h 1277937"/>
                    <a:gd name="connsiteX81" fmla="*/ 348854 w 1865312"/>
                    <a:gd name="connsiteY81" fmla="*/ 443706 h 1277937"/>
                    <a:gd name="connsiteX82" fmla="*/ 355600 w 1865312"/>
                    <a:gd name="connsiteY82" fmla="*/ 421084 h 1277937"/>
                    <a:gd name="connsiteX83" fmla="*/ 368300 w 1865312"/>
                    <a:gd name="connsiteY83" fmla="*/ 392112 h 1277937"/>
                    <a:gd name="connsiteX84" fmla="*/ 371475 w 1865312"/>
                    <a:gd name="connsiteY84" fmla="*/ 381000 h 1277937"/>
                    <a:gd name="connsiteX85" fmla="*/ 374650 w 1865312"/>
                    <a:gd name="connsiteY85" fmla="*/ 368300 h 1277937"/>
                    <a:gd name="connsiteX86" fmla="*/ 379412 w 1865312"/>
                    <a:gd name="connsiteY86" fmla="*/ 339725 h 1277937"/>
                    <a:gd name="connsiteX87" fmla="*/ 381000 w 1865312"/>
                    <a:gd name="connsiteY87" fmla="*/ 333375 h 1277937"/>
                    <a:gd name="connsiteX88" fmla="*/ 384175 w 1865312"/>
                    <a:gd name="connsiteY88" fmla="*/ 328612 h 1277937"/>
                    <a:gd name="connsiteX89" fmla="*/ 385762 w 1865312"/>
                    <a:gd name="connsiteY89" fmla="*/ 322262 h 1277937"/>
                    <a:gd name="connsiteX90" fmla="*/ 388937 w 1865312"/>
                    <a:gd name="connsiteY90" fmla="*/ 300037 h 1277937"/>
                    <a:gd name="connsiteX91" fmla="*/ 392112 w 1865312"/>
                    <a:gd name="connsiteY91" fmla="*/ 290512 h 1277937"/>
                    <a:gd name="connsiteX92" fmla="*/ 396875 w 1865312"/>
                    <a:gd name="connsiteY92" fmla="*/ 285750 h 1277937"/>
                    <a:gd name="connsiteX93" fmla="*/ 400050 w 1865312"/>
                    <a:gd name="connsiteY93" fmla="*/ 276225 h 1277937"/>
                    <a:gd name="connsiteX94" fmla="*/ 401637 w 1865312"/>
                    <a:gd name="connsiteY94" fmla="*/ 271462 h 1277937"/>
                    <a:gd name="connsiteX95" fmla="*/ 406400 w 1865312"/>
                    <a:gd name="connsiteY95" fmla="*/ 255587 h 1277937"/>
                    <a:gd name="connsiteX96" fmla="*/ 409575 w 1865312"/>
                    <a:gd name="connsiteY96" fmla="*/ 250825 h 1277937"/>
                    <a:gd name="connsiteX97" fmla="*/ 412750 w 1865312"/>
                    <a:gd name="connsiteY97" fmla="*/ 241300 h 1277937"/>
                    <a:gd name="connsiteX98" fmla="*/ 415925 w 1865312"/>
                    <a:gd name="connsiteY98" fmla="*/ 230187 h 1277937"/>
                    <a:gd name="connsiteX99" fmla="*/ 419100 w 1865312"/>
                    <a:gd name="connsiteY99" fmla="*/ 209550 h 1277937"/>
                    <a:gd name="connsiteX100" fmla="*/ 423862 w 1865312"/>
                    <a:gd name="connsiteY100" fmla="*/ 198437 h 1277937"/>
                    <a:gd name="connsiteX101" fmla="*/ 427037 w 1865312"/>
                    <a:gd name="connsiteY101" fmla="*/ 193675 h 1277937"/>
                    <a:gd name="connsiteX102" fmla="*/ 430212 w 1865312"/>
                    <a:gd name="connsiteY102" fmla="*/ 184150 h 1277937"/>
                    <a:gd name="connsiteX103" fmla="*/ 436562 w 1865312"/>
                    <a:gd name="connsiteY103" fmla="*/ 171450 h 1277937"/>
                    <a:gd name="connsiteX104" fmla="*/ 439737 w 1865312"/>
                    <a:gd name="connsiteY104" fmla="*/ 166687 h 1277937"/>
                    <a:gd name="connsiteX105" fmla="*/ 442912 w 1865312"/>
                    <a:gd name="connsiteY105" fmla="*/ 160337 h 1277937"/>
                    <a:gd name="connsiteX106" fmla="*/ 449262 w 1865312"/>
                    <a:gd name="connsiteY106" fmla="*/ 155575 h 1277937"/>
                    <a:gd name="connsiteX107" fmla="*/ 458787 w 1865312"/>
                    <a:gd name="connsiteY107" fmla="*/ 149225 h 1277937"/>
                    <a:gd name="connsiteX108" fmla="*/ 461962 w 1865312"/>
                    <a:gd name="connsiteY108" fmla="*/ 144462 h 1277937"/>
                    <a:gd name="connsiteX109" fmla="*/ 466725 w 1865312"/>
                    <a:gd name="connsiteY109" fmla="*/ 141287 h 1277937"/>
                    <a:gd name="connsiteX110" fmla="*/ 471487 w 1865312"/>
                    <a:gd name="connsiteY110" fmla="*/ 131762 h 1277937"/>
                    <a:gd name="connsiteX111" fmla="*/ 481012 w 1865312"/>
                    <a:gd name="connsiteY111" fmla="*/ 128587 h 1277937"/>
                    <a:gd name="connsiteX112" fmla="*/ 490537 w 1865312"/>
                    <a:gd name="connsiteY112" fmla="*/ 123825 h 1277937"/>
                    <a:gd name="connsiteX113" fmla="*/ 493712 w 1865312"/>
                    <a:gd name="connsiteY113" fmla="*/ 119062 h 1277937"/>
                    <a:gd name="connsiteX114" fmla="*/ 509587 w 1865312"/>
                    <a:gd name="connsiteY114" fmla="*/ 115887 h 1277937"/>
                    <a:gd name="connsiteX115" fmla="*/ 531812 w 1865312"/>
                    <a:gd name="connsiteY115" fmla="*/ 117475 h 1277937"/>
                    <a:gd name="connsiteX116" fmla="*/ 533400 w 1865312"/>
                    <a:gd name="connsiteY116" fmla="*/ 122237 h 1277937"/>
                    <a:gd name="connsiteX117" fmla="*/ 544512 w 1865312"/>
                    <a:gd name="connsiteY117" fmla="*/ 127000 h 1277937"/>
                    <a:gd name="connsiteX118" fmla="*/ 547687 w 1865312"/>
                    <a:gd name="connsiteY118" fmla="*/ 133350 h 1277937"/>
                    <a:gd name="connsiteX119" fmla="*/ 552450 w 1865312"/>
                    <a:gd name="connsiteY119" fmla="*/ 136525 h 1277937"/>
                    <a:gd name="connsiteX120" fmla="*/ 555625 w 1865312"/>
                    <a:gd name="connsiteY120" fmla="*/ 141287 h 1277937"/>
                    <a:gd name="connsiteX121" fmla="*/ 560387 w 1865312"/>
                    <a:gd name="connsiteY121" fmla="*/ 157162 h 1277937"/>
                    <a:gd name="connsiteX122" fmla="*/ 561975 w 1865312"/>
                    <a:gd name="connsiteY122" fmla="*/ 161925 h 1277937"/>
                    <a:gd name="connsiteX123" fmla="*/ 565150 w 1865312"/>
                    <a:gd name="connsiteY123" fmla="*/ 168275 h 1277937"/>
                    <a:gd name="connsiteX124" fmla="*/ 566737 w 1865312"/>
                    <a:gd name="connsiteY124" fmla="*/ 176212 h 1277937"/>
                    <a:gd name="connsiteX125" fmla="*/ 568325 w 1865312"/>
                    <a:gd name="connsiteY125" fmla="*/ 182562 h 1277937"/>
                    <a:gd name="connsiteX126" fmla="*/ 569912 w 1865312"/>
                    <a:gd name="connsiteY126" fmla="*/ 192087 h 1277937"/>
                    <a:gd name="connsiteX127" fmla="*/ 571500 w 1865312"/>
                    <a:gd name="connsiteY127" fmla="*/ 203200 h 1277937"/>
                    <a:gd name="connsiteX128" fmla="*/ 574675 w 1865312"/>
                    <a:gd name="connsiteY128" fmla="*/ 217487 h 1277937"/>
                    <a:gd name="connsiteX129" fmla="*/ 577850 w 1865312"/>
                    <a:gd name="connsiteY129" fmla="*/ 222250 h 1277937"/>
                    <a:gd name="connsiteX130" fmla="*/ 579437 w 1865312"/>
                    <a:gd name="connsiteY130" fmla="*/ 230187 h 1277937"/>
                    <a:gd name="connsiteX131" fmla="*/ 581025 w 1865312"/>
                    <a:gd name="connsiteY131" fmla="*/ 234950 h 1277937"/>
                    <a:gd name="connsiteX132" fmla="*/ 582612 w 1865312"/>
                    <a:gd name="connsiteY132" fmla="*/ 242887 h 1277937"/>
                    <a:gd name="connsiteX133" fmla="*/ 585787 w 1865312"/>
                    <a:gd name="connsiteY133" fmla="*/ 252412 h 1277937"/>
                    <a:gd name="connsiteX134" fmla="*/ 587375 w 1865312"/>
                    <a:gd name="connsiteY134" fmla="*/ 258762 h 1277937"/>
                    <a:gd name="connsiteX135" fmla="*/ 592137 w 1865312"/>
                    <a:gd name="connsiteY135" fmla="*/ 269875 h 1277937"/>
                    <a:gd name="connsiteX136" fmla="*/ 593725 w 1865312"/>
                    <a:gd name="connsiteY136" fmla="*/ 279400 h 1277937"/>
                    <a:gd name="connsiteX137" fmla="*/ 595312 w 1865312"/>
                    <a:gd name="connsiteY137" fmla="*/ 284162 h 1277937"/>
                    <a:gd name="connsiteX138" fmla="*/ 598487 w 1865312"/>
                    <a:gd name="connsiteY138" fmla="*/ 295275 h 1277937"/>
                    <a:gd name="connsiteX139" fmla="*/ 604837 w 1865312"/>
                    <a:gd name="connsiteY139" fmla="*/ 304800 h 1277937"/>
                    <a:gd name="connsiteX140" fmla="*/ 609600 w 1865312"/>
                    <a:gd name="connsiteY140" fmla="*/ 314325 h 1277937"/>
                    <a:gd name="connsiteX141" fmla="*/ 614362 w 1865312"/>
                    <a:gd name="connsiteY141" fmla="*/ 330200 h 1277937"/>
                    <a:gd name="connsiteX142" fmla="*/ 612378 w 1865312"/>
                    <a:gd name="connsiteY142" fmla="*/ 344487 h 1277937"/>
                    <a:gd name="connsiteX143" fmla="*/ 623887 w 1865312"/>
                    <a:gd name="connsiteY143" fmla="*/ 361950 h 1277937"/>
                    <a:gd name="connsiteX144" fmla="*/ 625475 w 1865312"/>
                    <a:gd name="connsiteY144" fmla="*/ 366712 h 1277937"/>
                    <a:gd name="connsiteX145" fmla="*/ 624681 w 1865312"/>
                    <a:gd name="connsiteY145" fmla="*/ 376634 h 1277937"/>
                    <a:gd name="connsiteX146" fmla="*/ 630237 w 1865312"/>
                    <a:gd name="connsiteY146" fmla="*/ 379412 h 1277937"/>
                    <a:gd name="connsiteX147" fmla="*/ 635000 w 1865312"/>
                    <a:gd name="connsiteY147" fmla="*/ 395287 h 1277937"/>
                    <a:gd name="connsiteX148" fmla="*/ 638175 w 1865312"/>
                    <a:gd name="connsiteY148" fmla="*/ 404812 h 1277937"/>
                    <a:gd name="connsiteX149" fmla="*/ 642937 w 1865312"/>
                    <a:gd name="connsiteY149" fmla="*/ 419100 h 1277937"/>
                    <a:gd name="connsiteX150" fmla="*/ 644525 w 1865312"/>
                    <a:gd name="connsiteY150" fmla="*/ 425450 h 1277937"/>
                    <a:gd name="connsiteX151" fmla="*/ 647700 w 1865312"/>
                    <a:gd name="connsiteY151" fmla="*/ 434975 h 1277937"/>
                    <a:gd name="connsiteX152" fmla="*/ 652462 w 1865312"/>
                    <a:gd name="connsiteY152" fmla="*/ 452437 h 1277937"/>
                    <a:gd name="connsiteX153" fmla="*/ 654050 w 1865312"/>
                    <a:gd name="connsiteY153" fmla="*/ 465137 h 1277937"/>
                    <a:gd name="connsiteX154" fmla="*/ 657225 w 1865312"/>
                    <a:gd name="connsiteY154" fmla="*/ 469900 h 1277937"/>
                    <a:gd name="connsiteX155" fmla="*/ 663575 w 1865312"/>
                    <a:gd name="connsiteY155" fmla="*/ 479425 h 1277937"/>
                    <a:gd name="connsiteX156" fmla="*/ 671512 w 1865312"/>
                    <a:gd name="connsiteY156" fmla="*/ 492125 h 1277937"/>
                    <a:gd name="connsiteX157" fmla="*/ 674687 w 1865312"/>
                    <a:gd name="connsiteY157" fmla="*/ 508000 h 1277937"/>
                    <a:gd name="connsiteX158" fmla="*/ 677862 w 1865312"/>
                    <a:gd name="connsiteY158" fmla="*/ 514350 h 1277937"/>
                    <a:gd name="connsiteX159" fmla="*/ 682625 w 1865312"/>
                    <a:gd name="connsiteY159" fmla="*/ 515937 h 1277937"/>
                    <a:gd name="connsiteX160" fmla="*/ 687387 w 1865312"/>
                    <a:gd name="connsiteY160" fmla="*/ 520700 h 1277937"/>
                    <a:gd name="connsiteX161" fmla="*/ 690562 w 1865312"/>
                    <a:gd name="connsiteY161" fmla="*/ 527050 h 1277937"/>
                    <a:gd name="connsiteX162" fmla="*/ 695325 w 1865312"/>
                    <a:gd name="connsiteY162" fmla="*/ 528637 h 1277937"/>
                    <a:gd name="connsiteX163" fmla="*/ 698500 w 1865312"/>
                    <a:gd name="connsiteY163" fmla="*/ 533400 h 1277937"/>
                    <a:gd name="connsiteX164" fmla="*/ 709612 w 1865312"/>
                    <a:gd name="connsiteY164" fmla="*/ 536575 h 1277937"/>
                    <a:gd name="connsiteX165" fmla="*/ 717550 w 1865312"/>
                    <a:gd name="connsiteY165" fmla="*/ 534987 h 1277937"/>
                    <a:gd name="connsiteX166" fmla="*/ 722312 w 1865312"/>
                    <a:gd name="connsiteY166" fmla="*/ 533400 h 1277937"/>
                    <a:gd name="connsiteX167" fmla="*/ 723900 w 1865312"/>
                    <a:gd name="connsiteY167" fmla="*/ 525462 h 1277937"/>
                    <a:gd name="connsiteX168" fmla="*/ 731837 w 1865312"/>
                    <a:gd name="connsiteY168" fmla="*/ 517525 h 1277937"/>
                    <a:gd name="connsiteX169" fmla="*/ 736600 w 1865312"/>
                    <a:gd name="connsiteY169" fmla="*/ 512762 h 1277937"/>
                    <a:gd name="connsiteX170" fmla="*/ 742950 w 1865312"/>
                    <a:gd name="connsiteY170" fmla="*/ 503237 h 1277937"/>
                    <a:gd name="connsiteX171" fmla="*/ 744537 w 1865312"/>
                    <a:gd name="connsiteY171" fmla="*/ 498475 h 1277937"/>
                    <a:gd name="connsiteX172" fmla="*/ 749300 w 1865312"/>
                    <a:gd name="connsiteY172" fmla="*/ 495300 h 1277937"/>
                    <a:gd name="connsiteX173" fmla="*/ 752475 w 1865312"/>
                    <a:gd name="connsiteY173" fmla="*/ 490537 h 1277937"/>
                    <a:gd name="connsiteX174" fmla="*/ 754062 w 1865312"/>
                    <a:gd name="connsiteY174" fmla="*/ 485775 h 1277937"/>
                    <a:gd name="connsiteX175" fmla="*/ 762000 w 1865312"/>
                    <a:gd name="connsiteY175" fmla="*/ 476250 h 1277937"/>
                    <a:gd name="connsiteX176" fmla="*/ 765175 w 1865312"/>
                    <a:gd name="connsiteY176" fmla="*/ 465137 h 1277937"/>
                    <a:gd name="connsiteX177" fmla="*/ 768350 w 1865312"/>
                    <a:gd name="connsiteY177" fmla="*/ 460375 h 1277937"/>
                    <a:gd name="connsiteX178" fmla="*/ 774700 w 1865312"/>
                    <a:gd name="connsiteY178" fmla="*/ 452437 h 1277937"/>
                    <a:gd name="connsiteX179" fmla="*/ 779462 w 1865312"/>
                    <a:gd name="connsiteY179" fmla="*/ 441325 h 1277937"/>
                    <a:gd name="connsiteX180" fmla="*/ 782637 w 1865312"/>
                    <a:gd name="connsiteY180" fmla="*/ 436562 h 1277937"/>
                    <a:gd name="connsiteX181" fmla="*/ 784225 w 1865312"/>
                    <a:gd name="connsiteY181" fmla="*/ 431800 h 1277937"/>
                    <a:gd name="connsiteX182" fmla="*/ 788987 w 1865312"/>
                    <a:gd name="connsiteY182" fmla="*/ 428625 h 1277937"/>
                    <a:gd name="connsiteX183" fmla="*/ 792162 w 1865312"/>
                    <a:gd name="connsiteY183" fmla="*/ 419100 h 1277937"/>
                    <a:gd name="connsiteX184" fmla="*/ 793750 w 1865312"/>
                    <a:gd name="connsiteY184" fmla="*/ 414337 h 1277937"/>
                    <a:gd name="connsiteX185" fmla="*/ 795337 w 1865312"/>
                    <a:gd name="connsiteY185" fmla="*/ 407987 h 1277937"/>
                    <a:gd name="connsiteX186" fmla="*/ 800100 w 1865312"/>
                    <a:gd name="connsiteY186" fmla="*/ 393700 h 1277937"/>
                    <a:gd name="connsiteX187" fmla="*/ 804862 w 1865312"/>
                    <a:gd name="connsiteY187" fmla="*/ 379412 h 1277937"/>
                    <a:gd name="connsiteX188" fmla="*/ 806450 w 1865312"/>
                    <a:gd name="connsiteY188" fmla="*/ 374650 h 1277937"/>
                    <a:gd name="connsiteX189" fmla="*/ 808037 w 1865312"/>
                    <a:gd name="connsiteY189" fmla="*/ 368300 h 1277937"/>
                    <a:gd name="connsiteX190" fmla="*/ 809625 w 1865312"/>
                    <a:gd name="connsiteY190" fmla="*/ 363537 h 1277937"/>
                    <a:gd name="connsiteX191" fmla="*/ 811212 w 1865312"/>
                    <a:gd name="connsiteY191" fmla="*/ 355600 h 1277937"/>
                    <a:gd name="connsiteX192" fmla="*/ 814387 w 1865312"/>
                    <a:gd name="connsiteY192" fmla="*/ 349250 h 1277937"/>
                    <a:gd name="connsiteX193" fmla="*/ 815975 w 1865312"/>
                    <a:gd name="connsiteY193" fmla="*/ 341312 h 1277937"/>
                    <a:gd name="connsiteX194" fmla="*/ 817562 w 1865312"/>
                    <a:gd name="connsiteY194" fmla="*/ 336550 h 1277937"/>
                    <a:gd name="connsiteX195" fmla="*/ 822325 w 1865312"/>
                    <a:gd name="connsiteY195" fmla="*/ 319087 h 1277937"/>
                    <a:gd name="connsiteX196" fmla="*/ 823912 w 1865312"/>
                    <a:gd name="connsiteY196" fmla="*/ 314325 h 1277937"/>
                    <a:gd name="connsiteX197" fmla="*/ 831850 w 1865312"/>
                    <a:gd name="connsiteY197" fmla="*/ 303212 h 1277937"/>
                    <a:gd name="connsiteX198" fmla="*/ 833437 w 1865312"/>
                    <a:gd name="connsiteY198" fmla="*/ 296862 h 1277937"/>
                    <a:gd name="connsiteX199" fmla="*/ 833437 w 1865312"/>
                    <a:gd name="connsiteY199" fmla="*/ 292100 h 1277937"/>
                    <a:gd name="connsiteX200" fmla="*/ 835025 w 1865312"/>
                    <a:gd name="connsiteY200" fmla="*/ 285750 h 1277937"/>
                    <a:gd name="connsiteX201" fmla="*/ 839787 w 1865312"/>
                    <a:gd name="connsiteY201" fmla="*/ 280987 h 1277937"/>
                    <a:gd name="connsiteX202" fmla="*/ 844550 w 1865312"/>
                    <a:gd name="connsiteY202" fmla="*/ 274637 h 1277937"/>
                    <a:gd name="connsiteX203" fmla="*/ 846137 w 1865312"/>
                    <a:gd name="connsiteY203" fmla="*/ 269875 h 1277937"/>
                    <a:gd name="connsiteX204" fmla="*/ 847725 w 1865312"/>
                    <a:gd name="connsiteY204" fmla="*/ 263525 h 1277937"/>
                    <a:gd name="connsiteX205" fmla="*/ 855662 w 1865312"/>
                    <a:gd name="connsiteY205" fmla="*/ 254000 h 1277937"/>
                    <a:gd name="connsiteX206" fmla="*/ 857250 w 1865312"/>
                    <a:gd name="connsiteY206" fmla="*/ 249237 h 1277937"/>
                    <a:gd name="connsiteX207" fmla="*/ 866775 w 1865312"/>
                    <a:gd name="connsiteY207" fmla="*/ 239712 h 1277937"/>
                    <a:gd name="connsiteX208" fmla="*/ 869950 w 1865312"/>
                    <a:gd name="connsiteY208" fmla="*/ 230187 h 1277937"/>
                    <a:gd name="connsiteX209" fmla="*/ 873125 w 1865312"/>
                    <a:gd name="connsiteY209" fmla="*/ 219075 h 1277937"/>
                    <a:gd name="connsiteX210" fmla="*/ 879475 w 1865312"/>
                    <a:gd name="connsiteY210" fmla="*/ 209550 h 1277937"/>
                    <a:gd name="connsiteX211" fmla="*/ 881062 w 1865312"/>
                    <a:gd name="connsiteY211" fmla="*/ 204787 h 1277937"/>
                    <a:gd name="connsiteX212" fmla="*/ 884237 w 1865312"/>
                    <a:gd name="connsiteY212" fmla="*/ 193675 h 1277937"/>
                    <a:gd name="connsiteX213" fmla="*/ 887412 w 1865312"/>
                    <a:gd name="connsiteY213" fmla="*/ 188912 h 1277937"/>
                    <a:gd name="connsiteX214" fmla="*/ 889000 w 1865312"/>
                    <a:gd name="connsiteY214" fmla="*/ 184150 h 1277937"/>
                    <a:gd name="connsiteX215" fmla="*/ 895350 w 1865312"/>
                    <a:gd name="connsiteY215" fmla="*/ 174625 h 1277937"/>
                    <a:gd name="connsiteX216" fmla="*/ 900112 w 1865312"/>
                    <a:gd name="connsiteY216" fmla="*/ 165100 h 1277937"/>
                    <a:gd name="connsiteX217" fmla="*/ 903287 w 1865312"/>
                    <a:gd name="connsiteY217" fmla="*/ 158750 h 1277937"/>
                    <a:gd name="connsiteX218" fmla="*/ 908050 w 1865312"/>
                    <a:gd name="connsiteY218" fmla="*/ 155575 h 1277937"/>
                    <a:gd name="connsiteX219" fmla="*/ 919162 w 1865312"/>
                    <a:gd name="connsiteY219" fmla="*/ 142875 h 1277937"/>
                    <a:gd name="connsiteX220" fmla="*/ 927100 w 1865312"/>
                    <a:gd name="connsiteY220" fmla="*/ 131762 h 1277937"/>
                    <a:gd name="connsiteX221" fmla="*/ 931862 w 1865312"/>
                    <a:gd name="connsiteY221" fmla="*/ 130175 h 1277937"/>
                    <a:gd name="connsiteX222" fmla="*/ 947737 w 1865312"/>
                    <a:gd name="connsiteY222" fmla="*/ 119062 h 1277937"/>
                    <a:gd name="connsiteX223" fmla="*/ 958850 w 1865312"/>
                    <a:gd name="connsiteY223" fmla="*/ 111125 h 1277937"/>
                    <a:gd name="connsiteX224" fmla="*/ 962025 w 1865312"/>
                    <a:gd name="connsiteY224" fmla="*/ 106362 h 1277937"/>
                    <a:gd name="connsiteX225" fmla="*/ 976312 w 1865312"/>
                    <a:gd name="connsiteY225" fmla="*/ 100012 h 1277937"/>
                    <a:gd name="connsiteX226" fmla="*/ 981075 w 1865312"/>
                    <a:gd name="connsiteY226" fmla="*/ 98425 h 1277937"/>
                    <a:gd name="connsiteX227" fmla="*/ 1004887 w 1865312"/>
                    <a:gd name="connsiteY227" fmla="*/ 100012 h 1277937"/>
                    <a:gd name="connsiteX228" fmla="*/ 1017587 w 1865312"/>
                    <a:gd name="connsiteY228" fmla="*/ 107950 h 1277937"/>
                    <a:gd name="connsiteX229" fmla="*/ 1020762 w 1865312"/>
                    <a:gd name="connsiteY229" fmla="*/ 112712 h 1277937"/>
                    <a:gd name="connsiteX230" fmla="*/ 1025525 w 1865312"/>
                    <a:gd name="connsiteY230" fmla="*/ 114300 h 1277937"/>
                    <a:gd name="connsiteX231" fmla="*/ 1030287 w 1865312"/>
                    <a:gd name="connsiteY231" fmla="*/ 117475 h 1277937"/>
                    <a:gd name="connsiteX232" fmla="*/ 1033462 w 1865312"/>
                    <a:gd name="connsiteY232" fmla="*/ 122237 h 1277937"/>
                    <a:gd name="connsiteX233" fmla="*/ 1038225 w 1865312"/>
                    <a:gd name="connsiteY233" fmla="*/ 123825 h 1277937"/>
                    <a:gd name="connsiteX234" fmla="*/ 1039812 w 1865312"/>
                    <a:gd name="connsiteY234" fmla="*/ 128587 h 1277937"/>
                    <a:gd name="connsiteX235" fmla="*/ 1049337 w 1865312"/>
                    <a:gd name="connsiteY235" fmla="*/ 138112 h 1277937"/>
                    <a:gd name="connsiteX236" fmla="*/ 1052512 w 1865312"/>
                    <a:gd name="connsiteY236" fmla="*/ 142875 h 1277937"/>
                    <a:gd name="connsiteX237" fmla="*/ 1054100 w 1865312"/>
                    <a:gd name="connsiteY237" fmla="*/ 147637 h 1277937"/>
                    <a:gd name="connsiteX238" fmla="*/ 1058862 w 1865312"/>
                    <a:gd name="connsiteY238" fmla="*/ 150812 h 1277937"/>
                    <a:gd name="connsiteX239" fmla="*/ 1063625 w 1865312"/>
                    <a:gd name="connsiteY239" fmla="*/ 168275 h 1277937"/>
                    <a:gd name="connsiteX240" fmla="*/ 1065212 w 1865312"/>
                    <a:gd name="connsiteY240" fmla="*/ 173037 h 1277937"/>
                    <a:gd name="connsiteX241" fmla="*/ 1068387 w 1865312"/>
                    <a:gd name="connsiteY241" fmla="*/ 177800 h 1277937"/>
                    <a:gd name="connsiteX242" fmla="*/ 1071562 w 1865312"/>
                    <a:gd name="connsiteY242" fmla="*/ 187325 h 1277937"/>
                    <a:gd name="connsiteX243" fmla="*/ 1073150 w 1865312"/>
                    <a:gd name="connsiteY243" fmla="*/ 192087 h 1277937"/>
                    <a:gd name="connsiteX244" fmla="*/ 1076325 w 1865312"/>
                    <a:gd name="connsiteY244" fmla="*/ 196850 h 1277937"/>
                    <a:gd name="connsiteX245" fmla="*/ 1077912 w 1865312"/>
                    <a:gd name="connsiteY245" fmla="*/ 201612 h 1277937"/>
                    <a:gd name="connsiteX246" fmla="*/ 1081087 w 1865312"/>
                    <a:gd name="connsiteY246" fmla="*/ 206375 h 1277937"/>
                    <a:gd name="connsiteX247" fmla="*/ 1082675 w 1865312"/>
                    <a:gd name="connsiteY247" fmla="*/ 212725 h 1277937"/>
                    <a:gd name="connsiteX248" fmla="*/ 1084262 w 1865312"/>
                    <a:gd name="connsiteY248" fmla="*/ 217487 h 1277937"/>
                    <a:gd name="connsiteX249" fmla="*/ 1090612 w 1865312"/>
                    <a:gd name="connsiteY249" fmla="*/ 242887 h 1277937"/>
                    <a:gd name="connsiteX250" fmla="*/ 1092200 w 1865312"/>
                    <a:gd name="connsiteY250" fmla="*/ 249237 h 1277937"/>
                    <a:gd name="connsiteX251" fmla="*/ 1093787 w 1865312"/>
                    <a:gd name="connsiteY251" fmla="*/ 257175 h 1277937"/>
                    <a:gd name="connsiteX252" fmla="*/ 1095375 w 1865312"/>
                    <a:gd name="connsiteY252" fmla="*/ 261937 h 1277937"/>
                    <a:gd name="connsiteX253" fmla="*/ 1096962 w 1865312"/>
                    <a:gd name="connsiteY253" fmla="*/ 268287 h 1277937"/>
                    <a:gd name="connsiteX254" fmla="*/ 1104900 w 1865312"/>
                    <a:gd name="connsiteY254" fmla="*/ 290512 h 1277937"/>
                    <a:gd name="connsiteX255" fmla="*/ 1106487 w 1865312"/>
                    <a:gd name="connsiteY255" fmla="*/ 296862 h 1277937"/>
                    <a:gd name="connsiteX256" fmla="*/ 1108075 w 1865312"/>
                    <a:gd name="connsiteY256" fmla="*/ 301625 h 1277937"/>
                    <a:gd name="connsiteX257" fmla="*/ 1112837 w 1865312"/>
                    <a:gd name="connsiteY257" fmla="*/ 319087 h 1277937"/>
                    <a:gd name="connsiteX258" fmla="*/ 1116012 w 1865312"/>
                    <a:gd name="connsiteY258" fmla="*/ 323850 h 1277937"/>
                    <a:gd name="connsiteX259" fmla="*/ 1117600 w 1865312"/>
                    <a:gd name="connsiteY259" fmla="*/ 330200 h 1277937"/>
                    <a:gd name="connsiteX260" fmla="*/ 1120775 w 1865312"/>
                    <a:gd name="connsiteY260" fmla="*/ 339725 h 1277937"/>
                    <a:gd name="connsiteX261" fmla="*/ 1123950 w 1865312"/>
                    <a:gd name="connsiteY261" fmla="*/ 352425 h 1277937"/>
                    <a:gd name="connsiteX262" fmla="*/ 1125537 w 1865312"/>
                    <a:gd name="connsiteY262" fmla="*/ 363537 h 1277937"/>
                    <a:gd name="connsiteX263" fmla="*/ 1128712 w 1865312"/>
                    <a:gd name="connsiteY263" fmla="*/ 374650 h 1277937"/>
                    <a:gd name="connsiteX264" fmla="*/ 1125537 w 1865312"/>
                    <a:gd name="connsiteY264" fmla="*/ 384175 h 1277937"/>
                    <a:gd name="connsiteX265" fmla="*/ 1127523 w 1865312"/>
                    <a:gd name="connsiteY265" fmla="*/ 383778 h 1277937"/>
                    <a:gd name="connsiteX266" fmla="*/ 1127124 w 1865312"/>
                    <a:gd name="connsiteY266" fmla="*/ 407987 h 1277937"/>
                    <a:gd name="connsiteX267" fmla="*/ 1129506 w 1865312"/>
                    <a:gd name="connsiteY267" fmla="*/ 411560 h 1277937"/>
                    <a:gd name="connsiteX268" fmla="*/ 1136650 w 1865312"/>
                    <a:gd name="connsiteY268" fmla="*/ 412750 h 1277937"/>
                    <a:gd name="connsiteX269" fmla="*/ 1135062 w 1865312"/>
                    <a:gd name="connsiteY269" fmla="*/ 427037 h 1277937"/>
                    <a:gd name="connsiteX270" fmla="*/ 1146175 w 1865312"/>
                    <a:gd name="connsiteY270" fmla="*/ 428624 h 1277937"/>
                    <a:gd name="connsiteX271" fmla="*/ 1141015 w 1865312"/>
                    <a:gd name="connsiteY271" fmla="*/ 448865 h 1277937"/>
                    <a:gd name="connsiteX272" fmla="*/ 1146174 w 1865312"/>
                    <a:gd name="connsiteY272" fmla="*/ 458391 h 1277937"/>
                    <a:gd name="connsiteX273" fmla="*/ 1146175 w 1865312"/>
                    <a:gd name="connsiteY273" fmla="*/ 471487 h 1277937"/>
                    <a:gd name="connsiteX274" fmla="*/ 1147762 w 1865312"/>
                    <a:gd name="connsiteY274" fmla="*/ 476250 h 1277937"/>
                    <a:gd name="connsiteX275" fmla="*/ 1149350 w 1865312"/>
                    <a:gd name="connsiteY275" fmla="*/ 481012 h 1277937"/>
                    <a:gd name="connsiteX276" fmla="*/ 1150937 w 1865312"/>
                    <a:gd name="connsiteY276" fmla="*/ 487362 h 1277937"/>
                    <a:gd name="connsiteX277" fmla="*/ 1154112 w 1865312"/>
                    <a:gd name="connsiteY277" fmla="*/ 492125 h 1277937"/>
                    <a:gd name="connsiteX278" fmla="*/ 1157287 w 1865312"/>
                    <a:gd name="connsiteY278" fmla="*/ 501650 h 1277937"/>
                    <a:gd name="connsiteX279" fmla="*/ 1162050 w 1865312"/>
                    <a:gd name="connsiteY279" fmla="*/ 517525 h 1277937"/>
                    <a:gd name="connsiteX280" fmla="*/ 1165225 w 1865312"/>
                    <a:gd name="connsiteY280" fmla="*/ 531812 h 1277937"/>
                    <a:gd name="connsiteX281" fmla="*/ 1162447 w 1865312"/>
                    <a:gd name="connsiteY281" fmla="*/ 546100 h 1277937"/>
                    <a:gd name="connsiteX282" fmla="*/ 1171575 w 1865312"/>
                    <a:gd name="connsiteY282" fmla="*/ 571500 h 1277937"/>
                    <a:gd name="connsiteX283" fmla="*/ 1173162 w 1865312"/>
                    <a:gd name="connsiteY283" fmla="*/ 576262 h 1277937"/>
                    <a:gd name="connsiteX284" fmla="*/ 1176337 w 1865312"/>
                    <a:gd name="connsiteY284" fmla="*/ 592137 h 1277937"/>
                    <a:gd name="connsiteX285" fmla="*/ 1177925 w 1865312"/>
                    <a:gd name="connsiteY285" fmla="*/ 596900 h 1277937"/>
                    <a:gd name="connsiteX286" fmla="*/ 1181100 w 1865312"/>
                    <a:gd name="connsiteY286" fmla="*/ 601662 h 1277937"/>
                    <a:gd name="connsiteX287" fmla="*/ 1182687 w 1865312"/>
                    <a:gd name="connsiteY287" fmla="*/ 608012 h 1277937"/>
                    <a:gd name="connsiteX288" fmla="*/ 1185862 w 1865312"/>
                    <a:gd name="connsiteY288" fmla="*/ 619125 h 1277937"/>
                    <a:gd name="connsiteX289" fmla="*/ 1189037 w 1865312"/>
                    <a:gd name="connsiteY289" fmla="*/ 635000 h 1277937"/>
                    <a:gd name="connsiteX290" fmla="*/ 1190625 w 1865312"/>
                    <a:gd name="connsiteY290" fmla="*/ 639762 h 1277937"/>
                    <a:gd name="connsiteX291" fmla="*/ 1193800 w 1865312"/>
                    <a:gd name="connsiteY291" fmla="*/ 644525 h 1277937"/>
                    <a:gd name="connsiteX292" fmla="*/ 1198562 w 1865312"/>
                    <a:gd name="connsiteY292" fmla="*/ 660400 h 1277937"/>
                    <a:gd name="connsiteX293" fmla="*/ 1200150 w 1865312"/>
                    <a:gd name="connsiteY293" fmla="*/ 666750 h 1277937"/>
                    <a:gd name="connsiteX294" fmla="*/ 1203325 w 1865312"/>
                    <a:gd name="connsiteY294" fmla="*/ 676275 h 1277937"/>
                    <a:gd name="connsiteX295" fmla="*/ 1206500 w 1865312"/>
                    <a:gd name="connsiteY295" fmla="*/ 685800 h 1277937"/>
                    <a:gd name="connsiteX296" fmla="*/ 1211262 w 1865312"/>
                    <a:gd name="connsiteY296" fmla="*/ 703262 h 1277937"/>
                    <a:gd name="connsiteX297" fmla="*/ 1214437 w 1865312"/>
                    <a:gd name="connsiteY297" fmla="*/ 725487 h 1277937"/>
                    <a:gd name="connsiteX298" fmla="*/ 1216025 w 1865312"/>
                    <a:gd name="connsiteY298" fmla="*/ 730250 h 1277937"/>
                    <a:gd name="connsiteX299" fmla="*/ 1217612 w 1865312"/>
                    <a:gd name="connsiteY299" fmla="*/ 736600 h 1277937"/>
                    <a:gd name="connsiteX300" fmla="*/ 1220787 w 1865312"/>
                    <a:gd name="connsiteY300" fmla="*/ 742950 h 1277937"/>
                    <a:gd name="connsiteX301" fmla="*/ 1223962 w 1865312"/>
                    <a:gd name="connsiteY301" fmla="*/ 754062 h 1277937"/>
                    <a:gd name="connsiteX302" fmla="*/ 1228725 w 1865312"/>
                    <a:gd name="connsiteY302" fmla="*/ 766762 h 1277937"/>
                    <a:gd name="connsiteX303" fmla="*/ 1235075 w 1865312"/>
                    <a:gd name="connsiteY303" fmla="*/ 784225 h 1277937"/>
                    <a:gd name="connsiteX304" fmla="*/ 1236662 w 1865312"/>
                    <a:gd name="connsiteY304" fmla="*/ 790575 h 1277937"/>
                    <a:gd name="connsiteX305" fmla="*/ 1241425 w 1865312"/>
                    <a:gd name="connsiteY305" fmla="*/ 809625 h 1277937"/>
                    <a:gd name="connsiteX306" fmla="*/ 1243012 w 1865312"/>
                    <a:gd name="connsiteY306" fmla="*/ 833437 h 1277937"/>
                    <a:gd name="connsiteX307" fmla="*/ 1246187 w 1865312"/>
                    <a:gd name="connsiteY307" fmla="*/ 838200 h 1277937"/>
                    <a:gd name="connsiteX308" fmla="*/ 1247775 w 1865312"/>
                    <a:gd name="connsiteY308" fmla="*/ 842962 h 1277937"/>
                    <a:gd name="connsiteX309" fmla="*/ 1250950 w 1865312"/>
                    <a:gd name="connsiteY309" fmla="*/ 862012 h 1277937"/>
                    <a:gd name="connsiteX310" fmla="*/ 1253728 w 1865312"/>
                    <a:gd name="connsiteY310" fmla="*/ 889000 h 1277937"/>
                    <a:gd name="connsiteX311" fmla="*/ 1258491 w 1865312"/>
                    <a:gd name="connsiteY311" fmla="*/ 890190 h 1277937"/>
                    <a:gd name="connsiteX312" fmla="*/ 1268412 w 1865312"/>
                    <a:gd name="connsiteY312" fmla="*/ 914400 h 1277937"/>
                    <a:gd name="connsiteX313" fmla="*/ 1266825 w 1865312"/>
                    <a:gd name="connsiteY313" fmla="*/ 942975 h 1277937"/>
                    <a:gd name="connsiteX314" fmla="*/ 1273174 w 1865312"/>
                    <a:gd name="connsiteY314" fmla="*/ 939800 h 1277937"/>
                    <a:gd name="connsiteX315" fmla="*/ 1273175 w 1865312"/>
                    <a:gd name="connsiteY315" fmla="*/ 955675 h 1277937"/>
                    <a:gd name="connsiteX316" fmla="*/ 1277937 w 1865312"/>
                    <a:gd name="connsiteY316" fmla="*/ 968375 h 1277937"/>
                    <a:gd name="connsiteX317" fmla="*/ 1279525 w 1865312"/>
                    <a:gd name="connsiteY317" fmla="*/ 973137 h 1277937"/>
                    <a:gd name="connsiteX318" fmla="*/ 1285875 w 1865312"/>
                    <a:gd name="connsiteY318" fmla="*/ 982662 h 1277937"/>
                    <a:gd name="connsiteX319" fmla="*/ 1289050 w 1865312"/>
                    <a:gd name="connsiteY319" fmla="*/ 987425 h 1277937"/>
                    <a:gd name="connsiteX320" fmla="*/ 1292225 w 1865312"/>
                    <a:gd name="connsiteY320" fmla="*/ 992187 h 1277937"/>
                    <a:gd name="connsiteX321" fmla="*/ 1298575 w 1865312"/>
                    <a:gd name="connsiteY321" fmla="*/ 1003300 h 1277937"/>
                    <a:gd name="connsiteX322" fmla="*/ 1304925 w 1865312"/>
                    <a:gd name="connsiteY322" fmla="*/ 1022350 h 1277937"/>
                    <a:gd name="connsiteX323" fmla="*/ 1306512 w 1865312"/>
                    <a:gd name="connsiteY323" fmla="*/ 1027112 h 1277937"/>
                    <a:gd name="connsiteX324" fmla="*/ 1314450 w 1865312"/>
                    <a:gd name="connsiteY324" fmla="*/ 1038225 h 1277937"/>
                    <a:gd name="connsiteX325" fmla="*/ 1316037 w 1865312"/>
                    <a:gd name="connsiteY325" fmla="*/ 1042987 h 1277937"/>
                    <a:gd name="connsiteX326" fmla="*/ 1319212 w 1865312"/>
                    <a:gd name="connsiteY326" fmla="*/ 1047750 h 1277937"/>
                    <a:gd name="connsiteX327" fmla="*/ 1322387 w 1865312"/>
                    <a:gd name="connsiteY327" fmla="*/ 1060450 h 1277937"/>
                    <a:gd name="connsiteX328" fmla="*/ 1333500 w 1865312"/>
                    <a:gd name="connsiteY328" fmla="*/ 1084262 h 1277937"/>
                    <a:gd name="connsiteX329" fmla="*/ 1335087 w 1865312"/>
                    <a:gd name="connsiteY329" fmla="*/ 1090612 h 1277937"/>
                    <a:gd name="connsiteX330" fmla="*/ 1341437 w 1865312"/>
                    <a:gd name="connsiteY330" fmla="*/ 1100137 h 1277937"/>
                    <a:gd name="connsiteX331" fmla="*/ 1347787 w 1865312"/>
                    <a:gd name="connsiteY331" fmla="*/ 1117600 h 1277937"/>
                    <a:gd name="connsiteX332" fmla="*/ 1352550 w 1865312"/>
                    <a:gd name="connsiteY332" fmla="*/ 1120775 h 1277937"/>
                    <a:gd name="connsiteX333" fmla="*/ 1355725 w 1865312"/>
                    <a:gd name="connsiteY333" fmla="*/ 1125537 h 1277937"/>
                    <a:gd name="connsiteX334" fmla="*/ 1357312 w 1865312"/>
                    <a:gd name="connsiteY334" fmla="*/ 1130300 h 1277937"/>
                    <a:gd name="connsiteX335" fmla="*/ 1370012 w 1865312"/>
                    <a:gd name="connsiteY335" fmla="*/ 1147762 h 1277937"/>
                    <a:gd name="connsiteX336" fmla="*/ 1374775 w 1865312"/>
                    <a:gd name="connsiteY336" fmla="*/ 1150937 h 1277937"/>
                    <a:gd name="connsiteX337" fmla="*/ 1379537 w 1865312"/>
                    <a:gd name="connsiteY337" fmla="*/ 1157287 h 1277937"/>
                    <a:gd name="connsiteX338" fmla="*/ 1382712 w 1865312"/>
                    <a:gd name="connsiteY338" fmla="*/ 1162050 h 1277937"/>
                    <a:gd name="connsiteX339" fmla="*/ 1392237 w 1865312"/>
                    <a:gd name="connsiteY339" fmla="*/ 1169987 h 1277937"/>
                    <a:gd name="connsiteX340" fmla="*/ 1400175 w 1865312"/>
                    <a:gd name="connsiteY340" fmla="*/ 1176337 h 1277937"/>
                    <a:gd name="connsiteX341" fmla="*/ 1414462 w 1865312"/>
                    <a:gd name="connsiteY341" fmla="*/ 1189037 h 1277937"/>
                    <a:gd name="connsiteX342" fmla="*/ 1417637 w 1865312"/>
                    <a:gd name="connsiteY342" fmla="*/ 1193800 h 1277937"/>
                    <a:gd name="connsiteX343" fmla="*/ 1420812 w 1865312"/>
                    <a:gd name="connsiteY343" fmla="*/ 1200150 h 1277937"/>
                    <a:gd name="connsiteX344" fmla="*/ 1425575 w 1865312"/>
                    <a:gd name="connsiteY344" fmla="*/ 1201737 h 1277937"/>
                    <a:gd name="connsiteX345" fmla="*/ 1431925 w 1865312"/>
                    <a:gd name="connsiteY345" fmla="*/ 1214437 h 1277937"/>
                    <a:gd name="connsiteX346" fmla="*/ 1455737 w 1865312"/>
                    <a:gd name="connsiteY346" fmla="*/ 1228725 h 1277937"/>
                    <a:gd name="connsiteX347" fmla="*/ 1471612 w 1865312"/>
                    <a:gd name="connsiteY347" fmla="*/ 1233487 h 1277937"/>
                    <a:gd name="connsiteX348" fmla="*/ 1477962 w 1865312"/>
                    <a:gd name="connsiteY348" fmla="*/ 1236662 h 1277937"/>
                    <a:gd name="connsiteX349" fmla="*/ 1482725 w 1865312"/>
                    <a:gd name="connsiteY349" fmla="*/ 1239837 h 1277937"/>
                    <a:gd name="connsiteX350" fmla="*/ 1489075 w 1865312"/>
                    <a:gd name="connsiteY350" fmla="*/ 1241425 h 1277937"/>
                    <a:gd name="connsiteX351" fmla="*/ 1498600 w 1865312"/>
                    <a:gd name="connsiteY351" fmla="*/ 1244600 h 1277937"/>
                    <a:gd name="connsiteX352" fmla="*/ 1519237 w 1865312"/>
                    <a:gd name="connsiteY352" fmla="*/ 1249362 h 1277937"/>
                    <a:gd name="connsiteX353" fmla="*/ 1533525 w 1865312"/>
                    <a:gd name="connsiteY353" fmla="*/ 1254125 h 1277937"/>
                    <a:gd name="connsiteX354" fmla="*/ 1538287 w 1865312"/>
                    <a:gd name="connsiteY354" fmla="*/ 1255712 h 1277937"/>
                    <a:gd name="connsiteX355" fmla="*/ 1562100 w 1865312"/>
                    <a:gd name="connsiteY355" fmla="*/ 1258887 h 1277937"/>
                    <a:gd name="connsiteX356" fmla="*/ 1566862 w 1865312"/>
                    <a:gd name="connsiteY356" fmla="*/ 1260475 h 1277937"/>
                    <a:gd name="connsiteX357" fmla="*/ 1604962 w 1865312"/>
                    <a:gd name="connsiteY357" fmla="*/ 1260475 h 1277937"/>
                    <a:gd name="connsiteX358" fmla="*/ 1617662 w 1865312"/>
                    <a:gd name="connsiteY358" fmla="*/ 1269603 h 1277937"/>
                    <a:gd name="connsiteX359" fmla="*/ 1618853 w 1865312"/>
                    <a:gd name="connsiteY359" fmla="*/ 1262856 h 1277937"/>
                    <a:gd name="connsiteX360" fmla="*/ 1634330 w 1865312"/>
                    <a:gd name="connsiteY360" fmla="*/ 1270397 h 1277937"/>
                    <a:gd name="connsiteX361" fmla="*/ 1651000 w 1865312"/>
                    <a:gd name="connsiteY361" fmla="*/ 1262062 h 1277937"/>
                    <a:gd name="connsiteX362" fmla="*/ 1655762 w 1865312"/>
                    <a:gd name="connsiteY362" fmla="*/ 1263650 h 1277937"/>
                    <a:gd name="connsiteX363" fmla="*/ 1670050 w 1865312"/>
                    <a:gd name="connsiteY363" fmla="*/ 1266825 h 1277937"/>
                    <a:gd name="connsiteX364" fmla="*/ 1682750 w 1865312"/>
                    <a:gd name="connsiteY364" fmla="*/ 1270000 h 1277937"/>
                    <a:gd name="connsiteX365" fmla="*/ 1689100 w 1865312"/>
                    <a:gd name="connsiteY365" fmla="*/ 1271587 h 1277937"/>
                    <a:gd name="connsiteX366" fmla="*/ 1693862 w 1865312"/>
                    <a:gd name="connsiteY366" fmla="*/ 1273175 h 1277937"/>
                    <a:gd name="connsiteX367" fmla="*/ 1706562 w 1865312"/>
                    <a:gd name="connsiteY367" fmla="*/ 1274762 h 1277937"/>
                    <a:gd name="connsiteX368" fmla="*/ 1722040 w 1865312"/>
                    <a:gd name="connsiteY368" fmla="*/ 1264443 h 1277937"/>
                    <a:gd name="connsiteX369" fmla="*/ 1730375 w 1865312"/>
                    <a:gd name="connsiteY369" fmla="*/ 1273572 h 1277937"/>
                    <a:gd name="connsiteX370" fmla="*/ 1749425 w 1865312"/>
                    <a:gd name="connsiteY370" fmla="*/ 1277937 h 1277937"/>
                    <a:gd name="connsiteX371" fmla="*/ 1755775 w 1865312"/>
                    <a:gd name="connsiteY371" fmla="*/ 1276350 h 1277937"/>
                    <a:gd name="connsiteX372" fmla="*/ 1779587 w 1865312"/>
                    <a:gd name="connsiteY372" fmla="*/ 1273175 h 1277937"/>
                    <a:gd name="connsiteX373" fmla="*/ 1789112 w 1865312"/>
                    <a:gd name="connsiteY373" fmla="*/ 1270000 h 1277937"/>
                    <a:gd name="connsiteX374" fmla="*/ 1795462 w 1865312"/>
                    <a:gd name="connsiteY374" fmla="*/ 1268412 h 1277937"/>
                    <a:gd name="connsiteX375" fmla="*/ 1827212 w 1865312"/>
                    <a:gd name="connsiteY375" fmla="*/ 1266032 h 1277937"/>
                    <a:gd name="connsiteX376" fmla="*/ 1865312 w 1865312"/>
                    <a:gd name="connsiteY376" fmla="*/ 1271191 h 1277937"/>
                    <a:gd name="connsiteX377" fmla="*/ 1854199 w 1865312"/>
                    <a:gd name="connsiteY377" fmla="*/ 1259284 h 1277937"/>
                    <a:gd name="connsiteX378" fmla="*/ 1853803 w 1865312"/>
                    <a:gd name="connsiteY378" fmla="*/ 1258093 h 1277937"/>
                    <a:gd name="connsiteX0" fmla="*/ 0 w 1865312"/>
                    <a:gd name="connsiteY0" fmla="*/ 0 h 1277937"/>
                    <a:gd name="connsiteX1" fmla="*/ 4762 w 1865312"/>
                    <a:gd name="connsiteY1" fmla="*/ 12700 h 1277937"/>
                    <a:gd name="connsiteX2" fmla="*/ 6350 w 1865312"/>
                    <a:gd name="connsiteY2" fmla="*/ 22225 h 1277937"/>
                    <a:gd name="connsiteX3" fmla="*/ 7937 w 1865312"/>
                    <a:gd name="connsiteY3" fmla="*/ 49212 h 1277937"/>
                    <a:gd name="connsiteX4" fmla="*/ 11112 w 1865312"/>
                    <a:gd name="connsiteY4" fmla="*/ 96837 h 1277937"/>
                    <a:gd name="connsiteX5" fmla="*/ 12700 w 1865312"/>
                    <a:gd name="connsiteY5" fmla="*/ 165100 h 1277937"/>
                    <a:gd name="connsiteX6" fmla="*/ 14287 w 1865312"/>
                    <a:gd name="connsiteY6" fmla="*/ 223837 h 1277937"/>
                    <a:gd name="connsiteX7" fmla="*/ 17462 w 1865312"/>
                    <a:gd name="connsiteY7" fmla="*/ 236537 h 1277937"/>
                    <a:gd name="connsiteX8" fmla="*/ 20637 w 1865312"/>
                    <a:gd name="connsiteY8" fmla="*/ 280987 h 1277937"/>
                    <a:gd name="connsiteX9" fmla="*/ 22225 w 1865312"/>
                    <a:gd name="connsiteY9" fmla="*/ 409575 h 1277937"/>
                    <a:gd name="connsiteX10" fmla="*/ 25400 w 1865312"/>
                    <a:gd name="connsiteY10" fmla="*/ 460375 h 1277937"/>
                    <a:gd name="connsiteX11" fmla="*/ 26987 w 1865312"/>
                    <a:gd name="connsiteY11" fmla="*/ 517525 h 1277937"/>
                    <a:gd name="connsiteX12" fmla="*/ 31750 w 1865312"/>
                    <a:gd name="connsiteY12" fmla="*/ 520700 h 1277937"/>
                    <a:gd name="connsiteX13" fmla="*/ 33337 w 1865312"/>
                    <a:gd name="connsiteY13" fmla="*/ 525462 h 1277937"/>
                    <a:gd name="connsiteX14" fmla="*/ 34925 w 1865312"/>
                    <a:gd name="connsiteY14" fmla="*/ 536575 h 1277937"/>
                    <a:gd name="connsiteX15" fmla="*/ 36512 w 1865312"/>
                    <a:gd name="connsiteY15" fmla="*/ 555625 h 1277937"/>
                    <a:gd name="connsiteX16" fmla="*/ 38100 w 1865312"/>
                    <a:gd name="connsiteY16" fmla="*/ 563562 h 1277937"/>
                    <a:gd name="connsiteX17" fmla="*/ 39687 w 1865312"/>
                    <a:gd name="connsiteY17" fmla="*/ 574675 h 1277937"/>
                    <a:gd name="connsiteX18" fmla="*/ 42862 w 1865312"/>
                    <a:gd name="connsiteY18" fmla="*/ 582612 h 1277937"/>
                    <a:gd name="connsiteX19" fmla="*/ 44450 w 1865312"/>
                    <a:gd name="connsiteY19" fmla="*/ 595312 h 1277937"/>
                    <a:gd name="connsiteX20" fmla="*/ 46037 w 1865312"/>
                    <a:gd name="connsiteY20" fmla="*/ 603250 h 1277937"/>
                    <a:gd name="connsiteX21" fmla="*/ 47625 w 1865312"/>
                    <a:gd name="connsiteY21" fmla="*/ 612775 h 1277937"/>
                    <a:gd name="connsiteX22" fmla="*/ 49212 w 1865312"/>
                    <a:gd name="connsiteY22" fmla="*/ 661987 h 1277937"/>
                    <a:gd name="connsiteX23" fmla="*/ 50800 w 1865312"/>
                    <a:gd name="connsiteY23" fmla="*/ 673100 h 1277937"/>
                    <a:gd name="connsiteX24" fmla="*/ 55562 w 1865312"/>
                    <a:gd name="connsiteY24" fmla="*/ 703262 h 1277937"/>
                    <a:gd name="connsiteX25" fmla="*/ 57150 w 1865312"/>
                    <a:gd name="connsiteY25" fmla="*/ 733425 h 1277937"/>
                    <a:gd name="connsiteX26" fmla="*/ 61912 w 1865312"/>
                    <a:gd name="connsiteY26" fmla="*/ 771525 h 1277937"/>
                    <a:gd name="connsiteX27" fmla="*/ 65087 w 1865312"/>
                    <a:gd name="connsiteY27" fmla="*/ 784225 h 1277937"/>
                    <a:gd name="connsiteX28" fmla="*/ 66675 w 1865312"/>
                    <a:gd name="connsiteY28" fmla="*/ 790575 h 1277937"/>
                    <a:gd name="connsiteX29" fmla="*/ 69850 w 1865312"/>
                    <a:gd name="connsiteY29" fmla="*/ 795337 h 1277937"/>
                    <a:gd name="connsiteX30" fmla="*/ 73025 w 1865312"/>
                    <a:gd name="connsiteY30" fmla="*/ 804862 h 1277937"/>
                    <a:gd name="connsiteX31" fmla="*/ 77787 w 1865312"/>
                    <a:gd name="connsiteY31" fmla="*/ 815975 h 1277937"/>
                    <a:gd name="connsiteX32" fmla="*/ 82550 w 1865312"/>
                    <a:gd name="connsiteY32" fmla="*/ 817562 h 1277937"/>
                    <a:gd name="connsiteX33" fmla="*/ 98425 w 1865312"/>
                    <a:gd name="connsiteY33" fmla="*/ 814387 h 1277937"/>
                    <a:gd name="connsiteX34" fmla="*/ 104775 w 1865312"/>
                    <a:gd name="connsiteY34" fmla="*/ 804862 h 1277937"/>
                    <a:gd name="connsiteX35" fmla="*/ 112712 w 1865312"/>
                    <a:gd name="connsiteY35" fmla="*/ 795337 h 1277937"/>
                    <a:gd name="connsiteX36" fmla="*/ 122237 w 1865312"/>
                    <a:gd name="connsiteY36" fmla="*/ 785812 h 1277937"/>
                    <a:gd name="connsiteX37" fmla="*/ 127000 w 1865312"/>
                    <a:gd name="connsiteY37" fmla="*/ 776287 h 1277937"/>
                    <a:gd name="connsiteX38" fmla="*/ 134937 w 1865312"/>
                    <a:gd name="connsiteY38" fmla="*/ 766762 h 1277937"/>
                    <a:gd name="connsiteX39" fmla="*/ 139700 w 1865312"/>
                    <a:gd name="connsiteY39" fmla="*/ 757237 h 1277937"/>
                    <a:gd name="connsiteX40" fmla="*/ 144462 w 1865312"/>
                    <a:gd name="connsiteY40" fmla="*/ 747712 h 1277937"/>
                    <a:gd name="connsiteX41" fmla="*/ 149225 w 1865312"/>
                    <a:gd name="connsiteY41" fmla="*/ 742950 h 1277937"/>
                    <a:gd name="connsiteX42" fmla="*/ 153987 w 1865312"/>
                    <a:gd name="connsiteY42" fmla="*/ 736600 h 1277937"/>
                    <a:gd name="connsiteX43" fmla="*/ 157162 w 1865312"/>
                    <a:gd name="connsiteY43" fmla="*/ 731837 h 1277937"/>
                    <a:gd name="connsiteX44" fmla="*/ 163512 w 1865312"/>
                    <a:gd name="connsiteY44" fmla="*/ 727075 h 1277937"/>
                    <a:gd name="connsiteX45" fmla="*/ 165100 w 1865312"/>
                    <a:gd name="connsiteY45" fmla="*/ 722312 h 1277937"/>
                    <a:gd name="connsiteX46" fmla="*/ 169862 w 1865312"/>
                    <a:gd name="connsiteY46" fmla="*/ 719137 h 1277937"/>
                    <a:gd name="connsiteX47" fmla="*/ 174625 w 1865312"/>
                    <a:gd name="connsiteY47" fmla="*/ 714375 h 1277937"/>
                    <a:gd name="connsiteX48" fmla="*/ 176212 w 1865312"/>
                    <a:gd name="connsiteY48" fmla="*/ 709612 h 1277937"/>
                    <a:gd name="connsiteX49" fmla="*/ 180975 w 1865312"/>
                    <a:gd name="connsiteY49" fmla="*/ 706437 h 1277937"/>
                    <a:gd name="connsiteX50" fmla="*/ 192087 w 1865312"/>
                    <a:gd name="connsiteY50" fmla="*/ 700087 h 1277937"/>
                    <a:gd name="connsiteX51" fmla="*/ 195262 w 1865312"/>
                    <a:gd name="connsiteY51" fmla="*/ 695325 h 1277937"/>
                    <a:gd name="connsiteX52" fmla="*/ 204787 w 1865312"/>
                    <a:gd name="connsiteY52" fmla="*/ 692150 h 1277937"/>
                    <a:gd name="connsiteX53" fmla="*/ 222250 w 1865312"/>
                    <a:gd name="connsiteY53" fmla="*/ 688975 h 1277937"/>
                    <a:gd name="connsiteX54" fmla="*/ 228600 w 1865312"/>
                    <a:gd name="connsiteY54" fmla="*/ 687387 h 1277937"/>
                    <a:gd name="connsiteX55" fmla="*/ 244475 w 1865312"/>
                    <a:gd name="connsiteY55" fmla="*/ 684212 h 1277937"/>
                    <a:gd name="connsiteX56" fmla="*/ 249237 w 1865312"/>
                    <a:gd name="connsiteY56" fmla="*/ 681037 h 1277937"/>
                    <a:gd name="connsiteX57" fmla="*/ 276225 w 1865312"/>
                    <a:gd name="connsiteY57" fmla="*/ 674687 h 1277937"/>
                    <a:gd name="connsiteX58" fmla="*/ 292100 w 1865312"/>
                    <a:gd name="connsiteY58" fmla="*/ 660400 h 1277937"/>
                    <a:gd name="connsiteX59" fmla="*/ 293687 w 1865312"/>
                    <a:gd name="connsiteY59" fmla="*/ 655637 h 1277937"/>
                    <a:gd name="connsiteX60" fmla="*/ 304800 w 1865312"/>
                    <a:gd name="connsiteY60" fmla="*/ 644525 h 1277937"/>
                    <a:gd name="connsiteX61" fmla="*/ 306387 w 1865312"/>
                    <a:gd name="connsiteY61" fmla="*/ 639762 h 1277937"/>
                    <a:gd name="connsiteX62" fmla="*/ 309562 w 1865312"/>
                    <a:gd name="connsiteY62" fmla="*/ 635000 h 1277937"/>
                    <a:gd name="connsiteX63" fmla="*/ 311150 w 1865312"/>
                    <a:gd name="connsiteY63" fmla="*/ 628650 h 1277937"/>
                    <a:gd name="connsiteX64" fmla="*/ 312737 w 1865312"/>
                    <a:gd name="connsiteY64" fmla="*/ 623887 h 1277937"/>
                    <a:gd name="connsiteX65" fmla="*/ 314325 w 1865312"/>
                    <a:gd name="connsiteY65" fmla="*/ 617537 h 1277937"/>
                    <a:gd name="connsiteX66" fmla="*/ 319087 w 1865312"/>
                    <a:gd name="connsiteY66" fmla="*/ 608012 h 1277937"/>
                    <a:gd name="connsiteX67" fmla="*/ 323850 w 1865312"/>
                    <a:gd name="connsiteY67" fmla="*/ 598487 h 1277937"/>
                    <a:gd name="connsiteX68" fmla="*/ 325437 w 1865312"/>
                    <a:gd name="connsiteY68" fmla="*/ 592137 h 1277937"/>
                    <a:gd name="connsiteX69" fmla="*/ 327025 w 1865312"/>
                    <a:gd name="connsiteY69" fmla="*/ 587375 h 1277937"/>
                    <a:gd name="connsiteX70" fmla="*/ 331787 w 1865312"/>
                    <a:gd name="connsiteY70" fmla="*/ 566737 h 1277937"/>
                    <a:gd name="connsiteX71" fmla="*/ 333375 w 1865312"/>
                    <a:gd name="connsiteY71" fmla="*/ 546100 h 1277937"/>
                    <a:gd name="connsiteX72" fmla="*/ 334962 w 1865312"/>
                    <a:gd name="connsiteY72" fmla="*/ 530225 h 1277937"/>
                    <a:gd name="connsiteX73" fmla="*/ 336550 w 1865312"/>
                    <a:gd name="connsiteY73" fmla="*/ 503237 h 1277937"/>
                    <a:gd name="connsiteX74" fmla="*/ 339725 w 1865312"/>
                    <a:gd name="connsiteY74" fmla="*/ 493712 h 1277937"/>
                    <a:gd name="connsiteX75" fmla="*/ 341312 w 1865312"/>
                    <a:gd name="connsiteY75" fmla="*/ 487362 h 1277937"/>
                    <a:gd name="connsiteX76" fmla="*/ 347662 w 1865312"/>
                    <a:gd name="connsiteY76" fmla="*/ 477837 h 1277937"/>
                    <a:gd name="connsiteX77" fmla="*/ 350837 w 1865312"/>
                    <a:gd name="connsiteY77" fmla="*/ 468312 h 1277937"/>
                    <a:gd name="connsiteX78" fmla="*/ 352425 w 1865312"/>
                    <a:gd name="connsiteY78" fmla="*/ 461962 h 1277937"/>
                    <a:gd name="connsiteX79" fmla="*/ 345281 w 1865312"/>
                    <a:gd name="connsiteY79" fmla="*/ 450453 h 1277937"/>
                    <a:gd name="connsiteX80" fmla="*/ 347265 w 1865312"/>
                    <a:gd name="connsiteY80" fmla="*/ 446087 h 1277937"/>
                    <a:gd name="connsiteX81" fmla="*/ 348854 w 1865312"/>
                    <a:gd name="connsiteY81" fmla="*/ 443706 h 1277937"/>
                    <a:gd name="connsiteX82" fmla="*/ 355600 w 1865312"/>
                    <a:gd name="connsiteY82" fmla="*/ 421084 h 1277937"/>
                    <a:gd name="connsiteX83" fmla="*/ 368300 w 1865312"/>
                    <a:gd name="connsiteY83" fmla="*/ 392112 h 1277937"/>
                    <a:gd name="connsiteX84" fmla="*/ 371475 w 1865312"/>
                    <a:gd name="connsiteY84" fmla="*/ 381000 h 1277937"/>
                    <a:gd name="connsiteX85" fmla="*/ 374650 w 1865312"/>
                    <a:gd name="connsiteY85" fmla="*/ 368300 h 1277937"/>
                    <a:gd name="connsiteX86" fmla="*/ 379412 w 1865312"/>
                    <a:gd name="connsiteY86" fmla="*/ 339725 h 1277937"/>
                    <a:gd name="connsiteX87" fmla="*/ 381000 w 1865312"/>
                    <a:gd name="connsiteY87" fmla="*/ 333375 h 1277937"/>
                    <a:gd name="connsiteX88" fmla="*/ 384175 w 1865312"/>
                    <a:gd name="connsiteY88" fmla="*/ 328612 h 1277937"/>
                    <a:gd name="connsiteX89" fmla="*/ 385762 w 1865312"/>
                    <a:gd name="connsiteY89" fmla="*/ 322262 h 1277937"/>
                    <a:gd name="connsiteX90" fmla="*/ 388937 w 1865312"/>
                    <a:gd name="connsiteY90" fmla="*/ 300037 h 1277937"/>
                    <a:gd name="connsiteX91" fmla="*/ 392112 w 1865312"/>
                    <a:gd name="connsiteY91" fmla="*/ 290512 h 1277937"/>
                    <a:gd name="connsiteX92" fmla="*/ 396875 w 1865312"/>
                    <a:gd name="connsiteY92" fmla="*/ 285750 h 1277937"/>
                    <a:gd name="connsiteX93" fmla="*/ 400050 w 1865312"/>
                    <a:gd name="connsiteY93" fmla="*/ 276225 h 1277937"/>
                    <a:gd name="connsiteX94" fmla="*/ 401637 w 1865312"/>
                    <a:gd name="connsiteY94" fmla="*/ 271462 h 1277937"/>
                    <a:gd name="connsiteX95" fmla="*/ 406400 w 1865312"/>
                    <a:gd name="connsiteY95" fmla="*/ 255587 h 1277937"/>
                    <a:gd name="connsiteX96" fmla="*/ 409575 w 1865312"/>
                    <a:gd name="connsiteY96" fmla="*/ 250825 h 1277937"/>
                    <a:gd name="connsiteX97" fmla="*/ 412750 w 1865312"/>
                    <a:gd name="connsiteY97" fmla="*/ 241300 h 1277937"/>
                    <a:gd name="connsiteX98" fmla="*/ 415925 w 1865312"/>
                    <a:gd name="connsiteY98" fmla="*/ 230187 h 1277937"/>
                    <a:gd name="connsiteX99" fmla="*/ 419100 w 1865312"/>
                    <a:gd name="connsiteY99" fmla="*/ 209550 h 1277937"/>
                    <a:gd name="connsiteX100" fmla="*/ 423862 w 1865312"/>
                    <a:gd name="connsiteY100" fmla="*/ 198437 h 1277937"/>
                    <a:gd name="connsiteX101" fmla="*/ 427037 w 1865312"/>
                    <a:gd name="connsiteY101" fmla="*/ 193675 h 1277937"/>
                    <a:gd name="connsiteX102" fmla="*/ 430212 w 1865312"/>
                    <a:gd name="connsiteY102" fmla="*/ 184150 h 1277937"/>
                    <a:gd name="connsiteX103" fmla="*/ 436562 w 1865312"/>
                    <a:gd name="connsiteY103" fmla="*/ 171450 h 1277937"/>
                    <a:gd name="connsiteX104" fmla="*/ 439737 w 1865312"/>
                    <a:gd name="connsiteY104" fmla="*/ 166687 h 1277937"/>
                    <a:gd name="connsiteX105" fmla="*/ 442912 w 1865312"/>
                    <a:gd name="connsiteY105" fmla="*/ 160337 h 1277937"/>
                    <a:gd name="connsiteX106" fmla="*/ 449262 w 1865312"/>
                    <a:gd name="connsiteY106" fmla="*/ 155575 h 1277937"/>
                    <a:gd name="connsiteX107" fmla="*/ 458787 w 1865312"/>
                    <a:gd name="connsiteY107" fmla="*/ 149225 h 1277937"/>
                    <a:gd name="connsiteX108" fmla="*/ 461962 w 1865312"/>
                    <a:gd name="connsiteY108" fmla="*/ 144462 h 1277937"/>
                    <a:gd name="connsiteX109" fmla="*/ 466725 w 1865312"/>
                    <a:gd name="connsiteY109" fmla="*/ 141287 h 1277937"/>
                    <a:gd name="connsiteX110" fmla="*/ 471487 w 1865312"/>
                    <a:gd name="connsiteY110" fmla="*/ 131762 h 1277937"/>
                    <a:gd name="connsiteX111" fmla="*/ 481012 w 1865312"/>
                    <a:gd name="connsiteY111" fmla="*/ 128587 h 1277937"/>
                    <a:gd name="connsiteX112" fmla="*/ 490537 w 1865312"/>
                    <a:gd name="connsiteY112" fmla="*/ 123825 h 1277937"/>
                    <a:gd name="connsiteX113" fmla="*/ 493712 w 1865312"/>
                    <a:gd name="connsiteY113" fmla="*/ 119062 h 1277937"/>
                    <a:gd name="connsiteX114" fmla="*/ 509587 w 1865312"/>
                    <a:gd name="connsiteY114" fmla="*/ 115887 h 1277937"/>
                    <a:gd name="connsiteX115" fmla="*/ 531812 w 1865312"/>
                    <a:gd name="connsiteY115" fmla="*/ 117475 h 1277937"/>
                    <a:gd name="connsiteX116" fmla="*/ 533400 w 1865312"/>
                    <a:gd name="connsiteY116" fmla="*/ 122237 h 1277937"/>
                    <a:gd name="connsiteX117" fmla="*/ 544512 w 1865312"/>
                    <a:gd name="connsiteY117" fmla="*/ 127000 h 1277937"/>
                    <a:gd name="connsiteX118" fmla="*/ 547687 w 1865312"/>
                    <a:gd name="connsiteY118" fmla="*/ 133350 h 1277937"/>
                    <a:gd name="connsiteX119" fmla="*/ 552450 w 1865312"/>
                    <a:gd name="connsiteY119" fmla="*/ 136525 h 1277937"/>
                    <a:gd name="connsiteX120" fmla="*/ 555625 w 1865312"/>
                    <a:gd name="connsiteY120" fmla="*/ 141287 h 1277937"/>
                    <a:gd name="connsiteX121" fmla="*/ 560387 w 1865312"/>
                    <a:gd name="connsiteY121" fmla="*/ 157162 h 1277937"/>
                    <a:gd name="connsiteX122" fmla="*/ 561975 w 1865312"/>
                    <a:gd name="connsiteY122" fmla="*/ 161925 h 1277937"/>
                    <a:gd name="connsiteX123" fmla="*/ 565150 w 1865312"/>
                    <a:gd name="connsiteY123" fmla="*/ 168275 h 1277937"/>
                    <a:gd name="connsiteX124" fmla="*/ 566737 w 1865312"/>
                    <a:gd name="connsiteY124" fmla="*/ 176212 h 1277937"/>
                    <a:gd name="connsiteX125" fmla="*/ 568325 w 1865312"/>
                    <a:gd name="connsiteY125" fmla="*/ 182562 h 1277937"/>
                    <a:gd name="connsiteX126" fmla="*/ 569912 w 1865312"/>
                    <a:gd name="connsiteY126" fmla="*/ 192087 h 1277937"/>
                    <a:gd name="connsiteX127" fmla="*/ 571500 w 1865312"/>
                    <a:gd name="connsiteY127" fmla="*/ 203200 h 1277937"/>
                    <a:gd name="connsiteX128" fmla="*/ 574675 w 1865312"/>
                    <a:gd name="connsiteY128" fmla="*/ 217487 h 1277937"/>
                    <a:gd name="connsiteX129" fmla="*/ 577850 w 1865312"/>
                    <a:gd name="connsiteY129" fmla="*/ 222250 h 1277937"/>
                    <a:gd name="connsiteX130" fmla="*/ 579437 w 1865312"/>
                    <a:gd name="connsiteY130" fmla="*/ 230187 h 1277937"/>
                    <a:gd name="connsiteX131" fmla="*/ 581025 w 1865312"/>
                    <a:gd name="connsiteY131" fmla="*/ 234950 h 1277937"/>
                    <a:gd name="connsiteX132" fmla="*/ 582612 w 1865312"/>
                    <a:gd name="connsiteY132" fmla="*/ 242887 h 1277937"/>
                    <a:gd name="connsiteX133" fmla="*/ 585787 w 1865312"/>
                    <a:gd name="connsiteY133" fmla="*/ 252412 h 1277937"/>
                    <a:gd name="connsiteX134" fmla="*/ 587375 w 1865312"/>
                    <a:gd name="connsiteY134" fmla="*/ 258762 h 1277937"/>
                    <a:gd name="connsiteX135" fmla="*/ 592137 w 1865312"/>
                    <a:gd name="connsiteY135" fmla="*/ 269875 h 1277937"/>
                    <a:gd name="connsiteX136" fmla="*/ 593725 w 1865312"/>
                    <a:gd name="connsiteY136" fmla="*/ 279400 h 1277937"/>
                    <a:gd name="connsiteX137" fmla="*/ 595312 w 1865312"/>
                    <a:gd name="connsiteY137" fmla="*/ 284162 h 1277937"/>
                    <a:gd name="connsiteX138" fmla="*/ 598487 w 1865312"/>
                    <a:gd name="connsiteY138" fmla="*/ 295275 h 1277937"/>
                    <a:gd name="connsiteX139" fmla="*/ 604837 w 1865312"/>
                    <a:gd name="connsiteY139" fmla="*/ 304800 h 1277937"/>
                    <a:gd name="connsiteX140" fmla="*/ 609600 w 1865312"/>
                    <a:gd name="connsiteY140" fmla="*/ 314325 h 1277937"/>
                    <a:gd name="connsiteX141" fmla="*/ 614362 w 1865312"/>
                    <a:gd name="connsiteY141" fmla="*/ 330200 h 1277937"/>
                    <a:gd name="connsiteX142" fmla="*/ 612378 w 1865312"/>
                    <a:gd name="connsiteY142" fmla="*/ 344487 h 1277937"/>
                    <a:gd name="connsiteX143" fmla="*/ 623887 w 1865312"/>
                    <a:gd name="connsiteY143" fmla="*/ 361950 h 1277937"/>
                    <a:gd name="connsiteX144" fmla="*/ 625475 w 1865312"/>
                    <a:gd name="connsiteY144" fmla="*/ 366712 h 1277937"/>
                    <a:gd name="connsiteX145" fmla="*/ 624681 w 1865312"/>
                    <a:gd name="connsiteY145" fmla="*/ 376634 h 1277937"/>
                    <a:gd name="connsiteX146" fmla="*/ 630237 w 1865312"/>
                    <a:gd name="connsiteY146" fmla="*/ 379412 h 1277937"/>
                    <a:gd name="connsiteX147" fmla="*/ 635000 w 1865312"/>
                    <a:gd name="connsiteY147" fmla="*/ 395287 h 1277937"/>
                    <a:gd name="connsiteX148" fmla="*/ 638175 w 1865312"/>
                    <a:gd name="connsiteY148" fmla="*/ 404812 h 1277937"/>
                    <a:gd name="connsiteX149" fmla="*/ 642937 w 1865312"/>
                    <a:gd name="connsiteY149" fmla="*/ 419100 h 1277937"/>
                    <a:gd name="connsiteX150" fmla="*/ 644525 w 1865312"/>
                    <a:gd name="connsiteY150" fmla="*/ 425450 h 1277937"/>
                    <a:gd name="connsiteX151" fmla="*/ 647700 w 1865312"/>
                    <a:gd name="connsiteY151" fmla="*/ 434975 h 1277937"/>
                    <a:gd name="connsiteX152" fmla="*/ 652462 w 1865312"/>
                    <a:gd name="connsiteY152" fmla="*/ 452437 h 1277937"/>
                    <a:gd name="connsiteX153" fmla="*/ 654050 w 1865312"/>
                    <a:gd name="connsiteY153" fmla="*/ 465137 h 1277937"/>
                    <a:gd name="connsiteX154" fmla="*/ 657225 w 1865312"/>
                    <a:gd name="connsiteY154" fmla="*/ 469900 h 1277937"/>
                    <a:gd name="connsiteX155" fmla="*/ 663575 w 1865312"/>
                    <a:gd name="connsiteY155" fmla="*/ 479425 h 1277937"/>
                    <a:gd name="connsiteX156" fmla="*/ 671512 w 1865312"/>
                    <a:gd name="connsiteY156" fmla="*/ 492125 h 1277937"/>
                    <a:gd name="connsiteX157" fmla="*/ 674687 w 1865312"/>
                    <a:gd name="connsiteY157" fmla="*/ 508000 h 1277937"/>
                    <a:gd name="connsiteX158" fmla="*/ 677862 w 1865312"/>
                    <a:gd name="connsiteY158" fmla="*/ 514350 h 1277937"/>
                    <a:gd name="connsiteX159" fmla="*/ 682625 w 1865312"/>
                    <a:gd name="connsiteY159" fmla="*/ 515937 h 1277937"/>
                    <a:gd name="connsiteX160" fmla="*/ 687387 w 1865312"/>
                    <a:gd name="connsiteY160" fmla="*/ 520700 h 1277937"/>
                    <a:gd name="connsiteX161" fmla="*/ 690562 w 1865312"/>
                    <a:gd name="connsiteY161" fmla="*/ 527050 h 1277937"/>
                    <a:gd name="connsiteX162" fmla="*/ 695325 w 1865312"/>
                    <a:gd name="connsiteY162" fmla="*/ 528637 h 1277937"/>
                    <a:gd name="connsiteX163" fmla="*/ 698500 w 1865312"/>
                    <a:gd name="connsiteY163" fmla="*/ 533400 h 1277937"/>
                    <a:gd name="connsiteX164" fmla="*/ 709612 w 1865312"/>
                    <a:gd name="connsiteY164" fmla="*/ 536575 h 1277937"/>
                    <a:gd name="connsiteX165" fmla="*/ 717550 w 1865312"/>
                    <a:gd name="connsiteY165" fmla="*/ 534987 h 1277937"/>
                    <a:gd name="connsiteX166" fmla="*/ 722312 w 1865312"/>
                    <a:gd name="connsiteY166" fmla="*/ 533400 h 1277937"/>
                    <a:gd name="connsiteX167" fmla="*/ 723900 w 1865312"/>
                    <a:gd name="connsiteY167" fmla="*/ 525462 h 1277937"/>
                    <a:gd name="connsiteX168" fmla="*/ 731837 w 1865312"/>
                    <a:gd name="connsiteY168" fmla="*/ 517525 h 1277937"/>
                    <a:gd name="connsiteX169" fmla="*/ 736600 w 1865312"/>
                    <a:gd name="connsiteY169" fmla="*/ 512762 h 1277937"/>
                    <a:gd name="connsiteX170" fmla="*/ 742950 w 1865312"/>
                    <a:gd name="connsiteY170" fmla="*/ 503237 h 1277937"/>
                    <a:gd name="connsiteX171" fmla="*/ 744537 w 1865312"/>
                    <a:gd name="connsiteY171" fmla="*/ 498475 h 1277937"/>
                    <a:gd name="connsiteX172" fmla="*/ 749300 w 1865312"/>
                    <a:gd name="connsiteY172" fmla="*/ 495300 h 1277937"/>
                    <a:gd name="connsiteX173" fmla="*/ 752475 w 1865312"/>
                    <a:gd name="connsiteY173" fmla="*/ 490537 h 1277937"/>
                    <a:gd name="connsiteX174" fmla="*/ 754062 w 1865312"/>
                    <a:gd name="connsiteY174" fmla="*/ 485775 h 1277937"/>
                    <a:gd name="connsiteX175" fmla="*/ 762000 w 1865312"/>
                    <a:gd name="connsiteY175" fmla="*/ 476250 h 1277937"/>
                    <a:gd name="connsiteX176" fmla="*/ 765175 w 1865312"/>
                    <a:gd name="connsiteY176" fmla="*/ 465137 h 1277937"/>
                    <a:gd name="connsiteX177" fmla="*/ 768350 w 1865312"/>
                    <a:gd name="connsiteY177" fmla="*/ 460375 h 1277937"/>
                    <a:gd name="connsiteX178" fmla="*/ 774700 w 1865312"/>
                    <a:gd name="connsiteY178" fmla="*/ 452437 h 1277937"/>
                    <a:gd name="connsiteX179" fmla="*/ 779462 w 1865312"/>
                    <a:gd name="connsiteY179" fmla="*/ 441325 h 1277937"/>
                    <a:gd name="connsiteX180" fmla="*/ 782637 w 1865312"/>
                    <a:gd name="connsiteY180" fmla="*/ 436562 h 1277937"/>
                    <a:gd name="connsiteX181" fmla="*/ 784225 w 1865312"/>
                    <a:gd name="connsiteY181" fmla="*/ 431800 h 1277937"/>
                    <a:gd name="connsiteX182" fmla="*/ 788987 w 1865312"/>
                    <a:gd name="connsiteY182" fmla="*/ 428625 h 1277937"/>
                    <a:gd name="connsiteX183" fmla="*/ 792162 w 1865312"/>
                    <a:gd name="connsiteY183" fmla="*/ 419100 h 1277937"/>
                    <a:gd name="connsiteX184" fmla="*/ 793750 w 1865312"/>
                    <a:gd name="connsiteY184" fmla="*/ 414337 h 1277937"/>
                    <a:gd name="connsiteX185" fmla="*/ 795337 w 1865312"/>
                    <a:gd name="connsiteY185" fmla="*/ 407987 h 1277937"/>
                    <a:gd name="connsiteX186" fmla="*/ 800100 w 1865312"/>
                    <a:gd name="connsiteY186" fmla="*/ 393700 h 1277937"/>
                    <a:gd name="connsiteX187" fmla="*/ 804862 w 1865312"/>
                    <a:gd name="connsiteY187" fmla="*/ 379412 h 1277937"/>
                    <a:gd name="connsiteX188" fmla="*/ 806450 w 1865312"/>
                    <a:gd name="connsiteY188" fmla="*/ 374650 h 1277937"/>
                    <a:gd name="connsiteX189" fmla="*/ 808037 w 1865312"/>
                    <a:gd name="connsiteY189" fmla="*/ 368300 h 1277937"/>
                    <a:gd name="connsiteX190" fmla="*/ 809625 w 1865312"/>
                    <a:gd name="connsiteY190" fmla="*/ 363537 h 1277937"/>
                    <a:gd name="connsiteX191" fmla="*/ 811212 w 1865312"/>
                    <a:gd name="connsiteY191" fmla="*/ 355600 h 1277937"/>
                    <a:gd name="connsiteX192" fmla="*/ 814387 w 1865312"/>
                    <a:gd name="connsiteY192" fmla="*/ 349250 h 1277937"/>
                    <a:gd name="connsiteX193" fmla="*/ 815975 w 1865312"/>
                    <a:gd name="connsiteY193" fmla="*/ 341312 h 1277937"/>
                    <a:gd name="connsiteX194" fmla="*/ 817562 w 1865312"/>
                    <a:gd name="connsiteY194" fmla="*/ 336550 h 1277937"/>
                    <a:gd name="connsiteX195" fmla="*/ 822325 w 1865312"/>
                    <a:gd name="connsiteY195" fmla="*/ 319087 h 1277937"/>
                    <a:gd name="connsiteX196" fmla="*/ 823912 w 1865312"/>
                    <a:gd name="connsiteY196" fmla="*/ 314325 h 1277937"/>
                    <a:gd name="connsiteX197" fmla="*/ 831850 w 1865312"/>
                    <a:gd name="connsiteY197" fmla="*/ 303212 h 1277937"/>
                    <a:gd name="connsiteX198" fmla="*/ 833437 w 1865312"/>
                    <a:gd name="connsiteY198" fmla="*/ 296862 h 1277937"/>
                    <a:gd name="connsiteX199" fmla="*/ 833437 w 1865312"/>
                    <a:gd name="connsiteY199" fmla="*/ 292100 h 1277937"/>
                    <a:gd name="connsiteX200" fmla="*/ 835025 w 1865312"/>
                    <a:gd name="connsiteY200" fmla="*/ 285750 h 1277937"/>
                    <a:gd name="connsiteX201" fmla="*/ 839787 w 1865312"/>
                    <a:gd name="connsiteY201" fmla="*/ 280987 h 1277937"/>
                    <a:gd name="connsiteX202" fmla="*/ 844550 w 1865312"/>
                    <a:gd name="connsiteY202" fmla="*/ 274637 h 1277937"/>
                    <a:gd name="connsiteX203" fmla="*/ 846137 w 1865312"/>
                    <a:gd name="connsiteY203" fmla="*/ 269875 h 1277937"/>
                    <a:gd name="connsiteX204" fmla="*/ 847725 w 1865312"/>
                    <a:gd name="connsiteY204" fmla="*/ 263525 h 1277937"/>
                    <a:gd name="connsiteX205" fmla="*/ 855662 w 1865312"/>
                    <a:gd name="connsiteY205" fmla="*/ 254000 h 1277937"/>
                    <a:gd name="connsiteX206" fmla="*/ 857250 w 1865312"/>
                    <a:gd name="connsiteY206" fmla="*/ 249237 h 1277937"/>
                    <a:gd name="connsiteX207" fmla="*/ 866775 w 1865312"/>
                    <a:gd name="connsiteY207" fmla="*/ 239712 h 1277937"/>
                    <a:gd name="connsiteX208" fmla="*/ 869950 w 1865312"/>
                    <a:gd name="connsiteY208" fmla="*/ 230187 h 1277937"/>
                    <a:gd name="connsiteX209" fmla="*/ 873125 w 1865312"/>
                    <a:gd name="connsiteY209" fmla="*/ 219075 h 1277937"/>
                    <a:gd name="connsiteX210" fmla="*/ 879475 w 1865312"/>
                    <a:gd name="connsiteY210" fmla="*/ 209550 h 1277937"/>
                    <a:gd name="connsiteX211" fmla="*/ 881062 w 1865312"/>
                    <a:gd name="connsiteY211" fmla="*/ 204787 h 1277937"/>
                    <a:gd name="connsiteX212" fmla="*/ 884237 w 1865312"/>
                    <a:gd name="connsiteY212" fmla="*/ 193675 h 1277937"/>
                    <a:gd name="connsiteX213" fmla="*/ 887412 w 1865312"/>
                    <a:gd name="connsiteY213" fmla="*/ 188912 h 1277937"/>
                    <a:gd name="connsiteX214" fmla="*/ 889000 w 1865312"/>
                    <a:gd name="connsiteY214" fmla="*/ 184150 h 1277937"/>
                    <a:gd name="connsiteX215" fmla="*/ 895350 w 1865312"/>
                    <a:gd name="connsiteY215" fmla="*/ 174625 h 1277937"/>
                    <a:gd name="connsiteX216" fmla="*/ 900112 w 1865312"/>
                    <a:gd name="connsiteY216" fmla="*/ 165100 h 1277937"/>
                    <a:gd name="connsiteX217" fmla="*/ 903287 w 1865312"/>
                    <a:gd name="connsiteY217" fmla="*/ 158750 h 1277937"/>
                    <a:gd name="connsiteX218" fmla="*/ 908050 w 1865312"/>
                    <a:gd name="connsiteY218" fmla="*/ 155575 h 1277937"/>
                    <a:gd name="connsiteX219" fmla="*/ 919162 w 1865312"/>
                    <a:gd name="connsiteY219" fmla="*/ 142875 h 1277937"/>
                    <a:gd name="connsiteX220" fmla="*/ 927100 w 1865312"/>
                    <a:gd name="connsiteY220" fmla="*/ 131762 h 1277937"/>
                    <a:gd name="connsiteX221" fmla="*/ 931862 w 1865312"/>
                    <a:gd name="connsiteY221" fmla="*/ 130175 h 1277937"/>
                    <a:gd name="connsiteX222" fmla="*/ 947737 w 1865312"/>
                    <a:gd name="connsiteY222" fmla="*/ 119062 h 1277937"/>
                    <a:gd name="connsiteX223" fmla="*/ 958850 w 1865312"/>
                    <a:gd name="connsiteY223" fmla="*/ 111125 h 1277937"/>
                    <a:gd name="connsiteX224" fmla="*/ 962025 w 1865312"/>
                    <a:gd name="connsiteY224" fmla="*/ 106362 h 1277937"/>
                    <a:gd name="connsiteX225" fmla="*/ 976312 w 1865312"/>
                    <a:gd name="connsiteY225" fmla="*/ 100012 h 1277937"/>
                    <a:gd name="connsiteX226" fmla="*/ 981075 w 1865312"/>
                    <a:gd name="connsiteY226" fmla="*/ 98425 h 1277937"/>
                    <a:gd name="connsiteX227" fmla="*/ 1004887 w 1865312"/>
                    <a:gd name="connsiteY227" fmla="*/ 100012 h 1277937"/>
                    <a:gd name="connsiteX228" fmla="*/ 1017587 w 1865312"/>
                    <a:gd name="connsiteY228" fmla="*/ 107950 h 1277937"/>
                    <a:gd name="connsiteX229" fmla="*/ 1020762 w 1865312"/>
                    <a:gd name="connsiteY229" fmla="*/ 112712 h 1277937"/>
                    <a:gd name="connsiteX230" fmla="*/ 1025525 w 1865312"/>
                    <a:gd name="connsiteY230" fmla="*/ 114300 h 1277937"/>
                    <a:gd name="connsiteX231" fmla="*/ 1030287 w 1865312"/>
                    <a:gd name="connsiteY231" fmla="*/ 117475 h 1277937"/>
                    <a:gd name="connsiteX232" fmla="*/ 1033462 w 1865312"/>
                    <a:gd name="connsiteY232" fmla="*/ 122237 h 1277937"/>
                    <a:gd name="connsiteX233" fmla="*/ 1038225 w 1865312"/>
                    <a:gd name="connsiteY233" fmla="*/ 123825 h 1277937"/>
                    <a:gd name="connsiteX234" fmla="*/ 1039812 w 1865312"/>
                    <a:gd name="connsiteY234" fmla="*/ 128587 h 1277937"/>
                    <a:gd name="connsiteX235" fmla="*/ 1049337 w 1865312"/>
                    <a:gd name="connsiteY235" fmla="*/ 138112 h 1277937"/>
                    <a:gd name="connsiteX236" fmla="*/ 1052512 w 1865312"/>
                    <a:gd name="connsiteY236" fmla="*/ 142875 h 1277937"/>
                    <a:gd name="connsiteX237" fmla="*/ 1054100 w 1865312"/>
                    <a:gd name="connsiteY237" fmla="*/ 147637 h 1277937"/>
                    <a:gd name="connsiteX238" fmla="*/ 1058862 w 1865312"/>
                    <a:gd name="connsiteY238" fmla="*/ 150812 h 1277937"/>
                    <a:gd name="connsiteX239" fmla="*/ 1063625 w 1865312"/>
                    <a:gd name="connsiteY239" fmla="*/ 168275 h 1277937"/>
                    <a:gd name="connsiteX240" fmla="*/ 1065212 w 1865312"/>
                    <a:gd name="connsiteY240" fmla="*/ 173037 h 1277937"/>
                    <a:gd name="connsiteX241" fmla="*/ 1068387 w 1865312"/>
                    <a:gd name="connsiteY241" fmla="*/ 177800 h 1277937"/>
                    <a:gd name="connsiteX242" fmla="*/ 1071562 w 1865312"/>
                    <a:gd name="connsiteY242" fmla="*/ 187325 h 1277937"/>
                    <a:gd name="connsiteX243" fmla="*/ 1073150 w 1865312"/>
                    <a:gd name="connsiteY243" fmla="*/ 192087 h 1277937"/>
                    <a:gd name="connsiteX244" fmla="*/ 1076325 w 1865312"/>
                    <a:gd name="connsiteY244" fmla="*/ 196850 h 1277937"/>
                    <a:gd name="connsiteX245" fmla="*/ 1077912 w 1865312"/>
                    <a:gd name="connsiteY245" fmla="*/ 201612 h 1277937"/>
                    <a:gd name="connsiteX246" fmla="*/ 1081087 w 1865312"/>
                    <a:gd name="connsiteY246" fmla="*/ 206375 h 1277937"/>
                    <a:gd name="connsiteX247" fmla="*/ 1082675 w 1865312"/>
                    <a:gd name="connsiteY247" fmla="*/ 212725 h 1277937"/>
                    <a:gd name="connsiteX248" fmla="*/ 1084262 w 1865312"/>
                    <a:gd name="connsiteY248" fmla="*/ 217487 h 1277937"/>
                    <a:gd name="connsiteX249" fmla="*/ 1090612 w 1865312"/>
                    <a:gd name="connsiteY249" fmla="*/ 242887 h 1277937"/>
                    <a:gd name="connsiteX250" fmla="*/ 1092200 w 1865312"/>
                    <a:gd name="connsiteY250" fmla="*/ 249237 h 1277937"/>
                    <a:gd name="connsiteX251" fmla="*/ 1093787 w 1865312"/>
                    <a:gd name="connsiteY251" fmla="*/ 257175 h 1277937"/>
                    <a:gd name="connsiteX252" fmla="*/ 1095375 w 1865312"/>
                    <a:gd name="connsiteY252" fmla="*/ 261937 h 1277937"/>
                    <a:gd name="connsiteX253" fmla="*/ 1096962 w 1865312"/>
                    <a:gd name="connsiteY253" fmla="*/ 268287 h 1277937"/>
                    <a:gd name="connsiteX254" fmla="*/ 1104900 w 1865312"/>
                    <a:gd name="connsiteY254" fmla="*/ 290512 h 1277937"/>
                    <a:gd name="connsiteX255" fmla="*/ 1106487 w 1865312"/>
                    <a:gd name="connsiteY255" fmla="*/ 296862 h 1277937"/>
                    <a:gd name="connsiteX256" fmla="*/ 1108075 w 1865312"/>
                    <a:gd name="connsiteY256" fmla="*/ 301625 h 1277937"/>
                    <a:gd name="connsiteX257" fmla="*/ 1112837 w 1865312"/>
                    <a:gd name="connsiteY257" fmla="*/ 319087 h 1277937"/>
                    <a:gd name="connsiteX258" fmla="*/ 1116012 w 1865312"/>
                    <a:gd name="connsiteY258" fmla="*/ 323850 h 1277937"/>
                    <a:gd name="connsiteX259" fmla="*/ 1117600 w 1865312"/>
                    <a:gd name="connsiteY259" fmla="*/ 330200 h 1277937"/>
                    <a:gd name="connsiteX260" fmla="*/ 1120775 w 1865312"/>
                    <a:gd name="connsiteY260" fmla="*/ 339725 h 1277937"/>
                    <a:gd name="connsiteX261" fmla="*/ 1123950 w 1865312"/>
                    <a:gd name="connsiteY261" fmla="*/ 352425 h 1277937"/>
                    <a:gd name="connsiteX262" fmla="*/ 1125537 w 1865312"/>
                    <a:gd name="connsiteY262" fmla="*/ 363537 h 1277937"/>
                    <a:gd name="connsiteX263" fmla="*/ 1128712 w 1865312"/>
                    <a:gd name="connsiteY263" fmla="*/ 374650 h 1277937"/>
                    <a:gd name="connsiteX264" fmla="*/ 1125537 w 1865312"/>
                    <a:gd name="connsiteY264" fmla="*/ 384175 h 1277937"/>
                    <a:gd name="connsiteX265" fmla="*/ 1127523 w 1865312"/>
                    <a:gd name="connsiteY265" fmla="*/ 383778 h 1277937"/>
                    <a:gd name="connsiteX266" fmla="*/ 1127124 w 1865312"/>
                    <a:gd name="connsiteY266" fmla="*/ 407987 h 1277937"/>
                    <a:gd name="connsiteX267" fmla="*/ 1129506 w 1865312"/>
                    <a:gd name="connsiteY267" fmla="*/ 411560 h 1277937"/>
                    <a:gd name="connsiteX268" fmla="*/ 1136650 w 1865312"/>
                    <a:gd name="connsiteY268" fmla="*/ 412750 h 1277937"/>
                    <a:gd name="connsiteX269" fmla="*/ 1135062 w 1865312"/>
                    <a:gd name="connsiteY269" fmla="*/ 427037 h 1277937"/>
                    <a:gd name="connsiteX270" fmla="*/ 1146175 w 1865312"/>
                    <a:gd name="connsiteY270" fmla="*/ 428624 h 1277937"/>
                    <a:gd name="connsiteX271" fmla="*/ 1141015 w 1865312"/>
                    <a:gd name="connsiteY271" fmla="*/ 448865 h 1277937"/>
                    <a:gd name="connsiteX272" fmla="*/ 1146174 w 1865312"/>
                    <a:gd name="connsiteY272" fmla="*/ 458391 h 1277937"/>
                    <a:gd name="connsiteX273" fmla="*/ 1146175 w 1865312"/>
                    <a:gd name="connsiteY273" fmla="*/ 471487 h 1277937"/>
                    <a:gd name="connsiteX274" fmla="*/ 1147762 w 1865312"/>
                    <a:gd name="connsiteY274" fmla="*/ 476250 h 1277937"/>
                    <a:gd name="connsiteX275" fmla="*/ 1149350 w 1865312"/>
                    <a:gd name="connsiteY275" fmla="*/ 481012 h 1277937"/>
                    <a:gd name="connsiteX276" fmla="*/ 1150937 w 1865312"/>
                    <a:gd name="connsiteY276" fmla="*/ 487362 h 1277937"/>
                    <a:gd name="connsiteX277" fmla="*/ 1154112 w 1865312"/>
                    <a:gd name="connsiteY277" fmla="*/ 492125 h 1277937"/>
                    <a:gd name="connsiteX278" fmla="*/ 1157287 w 1865312"/>
                    <a:gd name="connsiteY278" fmla="*/ 501650 h 1277937"/>
                    <a:gd name="connsiteX279" fmla="*/ 1162050 w 1865312"/>
                    <a:gd name="connsiteY279" fmla="*/ 517525 h 1277937"/>
                    <a:gd name="connsiteX280" fmla="*/ 1165225 w 1865312"/>
                    <a:gd name="connsiteY280" fmla="*/ 531812 h 1277937"/>
                    <a:gd name="connsiteX281" fmla="*/ 1162447 w 1865312"/>
                    <a:gd name="connsiteY281" fmla="*/ 546100 h 1277937"/>
                    <a:gd name="connsiteX282" fmla="*/ 1171575 w 1865312"/>
                    <a:gd name="connsiteY282" fmla="*/ 571500 h 1277937"/>
                    <a:gd name="connsiteX283" fmla="*/ 1173162 w 1865312"/>
                    <a:gd name="connsiteY283" fmla="*/ 576262 h 1277937"/>
                    <a:gd name="connsiteX284" fmla="*/ 1176337 w 1865312"/>
                    <a:gd name="connsiteY284" fmla="*/ 592137 h 1277937"/>
                    <a:gd name="connsiteX285" fmla="*/ 1177925 w 1865312"/>
                    <a:gd name="connsiteY285" fmla="*/ 596900 h 1277937"/>
                    <a:gd name="connsiteX286" fmla="*/ 1181100 w 1865312"/>
                    <a:gd name="connsiteY286" fmla="*/ 601662 h 1277937"/>
                    <a:gd name="connsiteX287" fmla="*/ 1182687 w 1865312"/>
                    <a:gd name="connsiteY287" fmla="*/ 608012 h 1277937"/>
                    <a:gd name="connsiteX288" fmla="*/ 1185862 w 1865312"/>
                    <a:gd name="connsiteY288" fmla="*/ 619125 h 1277937"/>
                    <a:gd name="connsiteX289" fmla="*/ 1189037 w 1865312"/>
                    <a:gd name="connsiteY289" fmla="*/ 635000 h 1277937"/>
                    <a:gd name="connsiteX290" fmla="*/ 1190625 w 1865312"/>
                    <a:gd name="connsiteY290" fmla="*/ 639762 h 1277937"/>
                    <a:gd name="connsiteX291" fmla="*/ 1193800 w 1865312"/>
                    <a:gd name="connsiteY291" fmla="*/ 644525 h 1277937"/>
                    <a:gd name="connsiteX292" fmla="*/ 1198562 w 1865312"/>
                    <a:gd name="connsiteY292" fmla="*/ 660400 h 1277937"/>
                    <a:gd name="connsiteX293" fmla="*/ 1200150 w 1865312"/>
                    <a:gd name="connsiteY293" fmla="*/ 666750 h 1277937"/>
                    <a:gd name="connsiteX294" fmla="*/ 1203325 w 1865312"/>
                    <a:gd name="connsiteY294" fmla="*/ 676275 h 1277937"/>
                    <a:gd name="connsiteX295" fmla="*/ 1206500 w 1865312"/>
                    <a:gd name="connsiteY295" fmla="*/ 685800 h 1277937"/>
                    <a:gd name="connsiteX296" fmla="*/ 1211262 w 1865312"/>
                    <a:gd name="connsiteY296" fmla="*/ 703262 h 1277937"/>
                    <a:gd name="connsiteX297" fmla="*/ 1214437 w 1865312"/>
                    <a:gd name="connsiteY297" fmla="*/ 725487 h 1277937"/>
                    <a:gd name="connsiteX298" fmla="*/ 1216025 w 1865312"/>
                    <a:gd name="connsiteY298" fmla="*/ 730250 h 1277937"/>
                    <a:gd name="connsiteX299" fmla="*/ 1217612 w 1865312"/>
                    <a:gd name="connsiteY299" fmla="*/ 736600 h 1277937"/>
                    <a:gd name="connsiteX300" fmla="*/ 1220787 w 1865312"/>
                    <a:gd name="connsiteY300" fmla="*/ 742950 h 1277937"/>
                    <a:gd name="connsiteX301" fmla="*/ 1223962 w 1865312"/>
                    <a:gd name="connsiteY301" fmla="*/ 754062 h 1277937"/>
                    <a:gd name="connsiteX302" fmla="*/ 1228725 w 1865312"/>
                    <a:gd name="connsiteY302" fmla="*/ 766762 h 1277937"/>
                    <a:gd name="connsiteX303" fmla="*/ 1235075 w 1865312"/>
                    <a:gd name="connsiteY303" fmla="*/ 784225 h 1277937"/>
                    <a:gd name="connsiteX304" fmla="*/ 1236662 w 1865312"/>
                    <a:gd name="connsiteY304" fmla="*/ 790575 h 1277937"/>
                    <a:gd name="connsiteX305" fmla="*/ 1241425 w 1865312"/>
                    <a:gd name="connsiteY305" fmla="*/ 809625 h 1277937"/>
                    <a:gd name="connsiteX306" fmla="*/ 1243012 w 1865312"/>
                    <a:gd name="connsiteY306" fmla="*/ 833437 h 1277937"/>
                    <a:gd name="connsiteX307" fmla="*/ 1246187 w 1865312"/>
                    <a:gd name="connsiteY307" fmla="*/ 838200 h 1277937"/>
                    <a:gd name="connsiteX308" fmla="*/ 1247775 w 1865312"/>
                    <a:gd name="connsiteY308" fmla="*/ 842962 h 1277937"/>
                    <a:gd name="connsiteX309" fmla="*/ 1250950 w 1865312"/>
                    <a:gd name="connsiteY309" fmla="*/ 862012 h 1277937"/>
                    <a:gd name="connsiteX310" fmla="*/ 1253728 w 1865312"/>
                    <a:gd name="connsiteY310" fmla="*/ 889000 h 1277937"/>
                    <a:gd name="connsiteX311" fmla="*/ 1258491 w 1865312"/>
                    <a:gd name="connsiteY311" fmla="*/ 890190 h 1277937"/>
                    <a:gd name="connsiteX312" fmla="*/ 1268412 w 1865312"/>
                    <a:gd name="connsiteY312" fmla="*/ 914400 h 1277937"/>
                    <a:gd name="connsiteX313" fmla="*/ 1266825 w 1865312"/>
                    <a:gd name="connsiteY313" fmla="*/ 942975 h 1277937"/>
                    <a:gd name="connsiteX314" fmla="*/ 1273174 w 1865312"/>
                    <a:gd name="connsiteY314" fmla="*/ 939800 h 1277937"/>
                    <a:gd name="connsiteX315" fmla="*/ 1277937 w 1865312"/>
                    <a:gd name="connsiteY315" fmla="*/ 941388 h 1277937"/>
                    <a:gd name="connsiteX316" fmla="*/ 1277937 w 1865312"/>
                    <a:gd name="connsiteY316" fmla="*/ 968375 h 1277937"/>
                    <a:gd name="connsiteX317" fmla="*/ 1279525 w 1865312"/>
                    <a:gd name="connsiteY317" fmla="*/ 973137 h 1277937"/>
                    <a:gd name="connsiteX318" fmla="*/ 1285875 w 1865312"/>
                    <a:gd name="connsiteY318" fmla="*/ 982662 h 1277937"/>
                    <a:gd name="connsiteX319" fmla="*/ 1289050 w 1865312"/>
                    <a:gd name="connsiteY319" fmla="*/ 987425 h 1277937"/>
                    <a:gd name="connsiteX320" fmla="*/ 1292225 w 1865312"/>
                    <a:gd name="connsiteY320" fmla="*/ 992187 h 1277937"/>
                    <a:gd name="connsiteX321" fmla="*/ 1298575 w 1865312"/>
                    <a:gd name="connsiteY321" fmla="*/ 1003300 h 1277937"/>
                    <a:gd name="connsiteX322" fmla="*/ 1304925 w 1865312"/>
                    <a:gd name="connsiteY322" fmla="*/ 1022350 h 1277937"/>
                    <a:gd name="connsiteX323" fmla="*/ 1306512 w 1865312"/>
                    <a:gd name="connsiteY323" fmla="*/ 1027112 h 1277937"/>
                    <a:gd name="connsiteX324" fmla="*/ 1314450 w 1865312"/>
                    <a:gd name="connsiteY324" fmla="*/ 1038225 h 1277937"/>
                    <a:gd name="connsiteX325" fmla="*/ 1316037 w 1865312"/>
                    <a:gd name="connsiteY325" fmla="*/ 1042987 h 1277937"/>
                    <a:gd name="connsiteX326" fmla="*/ 1319212 w 1865312"/>
                    <a:gd name="connsiteY326" fmla="*/ 1047750 h 1277937"/>
                    <a:gd name="connsiteX327" fmla="*/ 1322387 w 1865312"/>
                    <a:gd name="connsiteY327" fmla="*/ 1060450 h 1277937"/>
                    <a:gd name="connsiteX328" fmla="*/ 1333500 w 1865312"/>
                    <a:gd name="connsiteY328" fmla="*/ 1084262 h 1277937"/>
                    <a:gd name="connsiteX329" fmla="*/ 1335087 w 1865312"/>
                    <a:gd name="connsiteY329" fmla="*/ 1090612 h 1277937"/>
                    <a:gd name="connsiteX330" fmla="*/ 1341437 w 1865312"/>
                    <a:gd name="connsiteY330" fmla="*/ 1100137 h 1277937"/>
                    <a:gd name="connsiteX331" fmla="*/ 1347787 w 1865312"/>
                    <a:gd name="connsiteY331" fmla="*/ 1117600 h 1277937"/>
                    <a:gd name="connsiteX332" fmla="*/ 1352550 w 1865312"/>
                    <a:gd name="connsiteY332" fmla="*/ 1120775 h 1277937"/>
                    <a:gd name="connsiteX333" fmla="*/ 1355725 w 1865312"/>
                    <a:gd name="connsiteY333" fmla="*/ 1125537 h 1277937"/>
                    <a:gd name="connsiteX334" fmla="*/ 1357312 w 1865312"/>
                    <a:gd name="connsiteY334" fmla="*/ 1130300 h 1277937"/>
                    <a:gd name="connsiteX335" fmla="*/ 1370012 w 1865312"/>
                    <a:gd name="connsiteY335" fmla="*/ 1147762 h 1277937"/>
                    <a:gd name="connsiteX336" fmla="*/ 1374775 w 1865312"/>
                    <a:gd name="connsiteY336" fmla="*/ 1150937 h 1277937"/>
                    <a:gd name="connsiteX337" fmla="*/ 1379537 w 1865312"/>
                    <a:gd name="connsiteY337" fmla="*/ 1157287 h 1277937"/>
                    <a:gd name="connsiteX338" fmla="*/ 1382712 w 1865312"/>
                    <a:gd name="connsiteY338" fmla="*/ 1162050 h 1277937"/>
                    <a:gd name="connsiteX339" fmla="*/ 1392237 w 1865312"/>
                    <a:gd name="connsiteY339" fmla="*/ 1169987 h 1277937"/>
                    <a:gd name="connsiteX340" fmla="*/ 1400175 w 1865312"/>
                    <a:gd name="connsiteY340" fmla="*/ 1176337 h 1277937"/>
                    <a:gd name="connsiteX341" fmla="*/ 1414462 w 1865312"/>
                    <a:gd name="connsiteY341" fmla="*/ 1189037 h 1277937"/>
                    <a:gd name="connsiteX342" fmla="*/ 1417637 w 1865312"/>
                    <a:gd name="connsiteY342" fmla="*/ 1193800 h 1277937"/>
                    <a:gd name="connsiteX343" fmla="*/ 1420812 w 1865312"/>
                    <a:gd name="connsiteY343" fmla="*/ 1200150 h 1277937"/>
                    <a:gd name="connsiteX344" fmla="*/ 1425575 w 1865312"/>
                    <a:gd name="connsiteY344" fmla="*/ 1201737 h 1277937"/>
                    <a:gd name="connsiteX345" fmla="*/ 1431925 w 1865312"/>
                    <a:gd name="connsiteY345" fmla="*/ 1214437 h 1277937"/>
                    <a:gd name="connsiteX346" fmla="*/ 1455737 w 1865312"/>
                    <a:gd name="connsiteY346" fmla="*/ 1228725 h 1277937"/>
                    <a:gd name="connsiteX347" fmla="*/ 1471612 w 1865312"/>
                    <a:gd name="connsiteY347" fmla="*/ 1233487 h 1277937"/>
                    <a:gd name="connsiteX348" fmla="*/ 1477962 w 1865312"/>
                    <a:gd name="connsiteY348" fmla="*/ 1236662 h 1277937"/>
                    <a:gd name="connsiteX349" fmla="*/ 1482725 w 1865312"/>
                    <a:gd name="connsiteY349" fmla="*/ 1239837 h 1277937"/>
                    <a:gd name="connsiteX350" fmla="*/ 1489075 w 1865312"/>
                    <a:gd name="connsiteY350" fmla="*/ 1241425 h 1277937"/>
                    <a:gd name="connsiteX351" fmla="*/ 1498600 w 1865312"/>
                    <a:gd name="connsiteY351" fmla="*/ 1244600 h 1277937"/>
                    <a:gd name="connsiteX352" fmla="*/ 1519237 w 1865312"/>
                    <a:gd name="connsiteY352" fmla="*/ 1249362 h 1277937"/>
                    <a:gd name="connsiteX353" fmla="*/ 1533525 w 1865312"/>
                    <a:gd name="connsiteY353" fmla="*/ 1254125 h 1277937"/>
                    <a:gd name="connsiteX354" fmla="*/ 1538287 w 1865312"/>
                    <a:gd name="connsiteY354" fmla="*/ 1255712 h 1277937"/>
                    <a:gd name="connsiteX355" fmla="*/ 1562100 w 1865312"/>
                    <a:gd name="connsiteY355" fmla="*/ 1258887 h 1277937"/>
                    <a:gd name="connsiteX356" fmla="*/ 1566862 w 1865312"/>
                    <a:gd name="connsiteY356" fmla="*/ 1260475 h 1277937"/>
                    <a:gd name="connsiteX357" fmla="*/ 1604962 w 1865312"/>
                    <a:gd name="connsiteY357" fmla="*/ 1260475 h 1277937"/>
                    <a:gd name="connsiteX358" fmla="*/ 1617662 w 1865312"/>
                    <a:gd name="connsiteY358" fmla="*/ 1269603 h 1277937"/>
                    <a:gd name="connsiteX359" fmla="*/ 1618853 w 1865312"/>
                    <a:gd name="connsiteY359" fmla="*/ 1262856 h 1277937"/>
                    <a:gd name="connsiteX360" fmla="*/ 1634330 w 1865312"/>
                    <a:gd name="connsiteY360" fmla="*/ 1270397 h 1277937"/>
                    <a:gd name="connsiteX361" fmla="*/ 1651000 w 1865312"/>
                    <a:gd name="connsiteY361" fmla="*/ 1262062 h 1277937"/>
                    <a:gd name="connsiteX362" fmla="*/ 1655762 w 1865312"/>
                    <a:gd name="connsiteY362" fmla="*/ 1263650 h 1277937"/>
                    <a:gd name="connsiteX363" fmla="*/ 1670050 w 1865312"/>
                    <a:gd name="connsiteY363" fmla="*/ 1266825 h 1277937"/>
                    <a:gd name="connsiteX364" fmla="*/ 1682750 w 1865312"/>
                    <a:gd name="connsiteY364" fmla="*/ 1270000 h 1277937"/>
                    <a:gd name="connsiteX365" fmla="*/ 1689100 w 1865312"/>
                    <a:gd name="connsiteY365" fmla="*/ 1271587 h 1277937"/>
                    <a:gd name="connsiteX366" fmla="*/ 1693862 w 1865312"/>
                    <a:gd name="connsiteY366" fmla="*/ 1273175 h 1277937"/>
                    <a:gd name="connsiteX367" fmla="*/ 1706562 w 1865312"/>
                    <a:gd name="connsiteY367" fmla="*/ 1274762 h 1277937"/>
                    <a:gd name="connsiteX368" fmla="*/ 1722040 w 1865312"/>
                    <a:gd name="connsiteY368" fmla="*/ 1264443 h 1277937"/>
                    <a:gd name="connsiteX369" fmla="*/ 1730375 w 1865312"/>
                    <a:gd name="connsiteY369" fmla="*/ 1273572 h 1277937"/>
                    <a:gd name="connsiteX370" fmla="*/ 1749425 w 1865312"/>
                    <a:gd name="connsiteY370" fmla="*/ 1277937 h 1277937"/>
                    <a:gd name="connsiteX371" fmla="*/ 1755775 w 1865312"/>
                    <a:gd name="connsiteY371" fmla="*/ 1276350 h 1277937"/>
                    <a:gd name="connsiteX372" fmla="*/ 1779587 w 1865312"/>
                    <a:gd name="connsiteY372" fmla="*/ 1273175 h 1277937"/>
                    <a:gd name="connsiteX373" fmla="*/ 1789112 w 1865312"/>
                    <a:gd name="connsiteY373" fmla="*/ 1270000 h 1277937"/>
                    <a:gd name="connsiteX374" fmla="*/ 1795462 w 1865312"/>
                    <a:gd name="connsiteY374" fmla="*/ 1268412 h 1277937"/>
                    <a:gd name="connsiteX375" fmla="*/ 1827212 w 1865312"/>
                    <a:gd name="connsiteY375" fmla="*/ 1266032 h 1277937"/>
                    <a:gd name="connsiteX376" fmla="*/ 1865312 w 1865312"/>
                    <a:gd name="connsiteY376" fmla="*/ 1271191 h 1277937"/>
                    <a:gd name="connsiteX377" fmla="*/ 1854199 w 1865312"/>
                    <a:gd name="connsiteY377" fmla="*/ 1259284 h 1277937"/>
                    <a:gd name="connsiteX378" fmla="*/ 1853803 w 1865312"/>
                    <a:gd name="connsiteY378" fmla="*/ 1258093 h 12779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</a:cxnLst>
                  <a:rect l="l" t="t" r="r" b="b"/>
                  <a:pathLst>
                    <a:path w="1865312" h="1277937">
                      <a:moveTo>
                        <a:pt x="0" y="0"/>
                      </a:moveTo>
                      <a:cubicBezTo>
                        <a:pt x="622" y="1556"/>
                        <a:pt x="4138" y="9894"/>
                        <a:pt x="4762" y="12700"/>
                      </a:cubicBezTo>
                      <a:cubicBezTo>
                        <a:pt x="5460" y="15842"/>
                        <a:pt x="5821" y="19050"/>
                        <a:pt x="6350" y="22225"/>
                      </a:cubicBezTo>
                      <a:cubicBezTo>
                        <a:pt x="6879" y="31221"/>
                        <a:pt x="7363" y="40219"/>
                        <a:pt x="7937" y="49212"/>
                      </a:cubicBezTo>
                      <a:cubicBezTo>
                        <a:pt x="8950" y="65090"/>
                        <a:pt x="10318" y="77522"/>
                        <a:pt x="11112" y="96837"/>
                      </a:cubicBezTo>
                      <a:cubicBezTo>
                        <a:pt x="11906" y="116152"/>
                        <a:pt x="11774" y="128066"/>
                        <a:pt x="12700" y="165100"/>
                      </a:cubicBezTo>
                      <a:cubicBezTo>
                        <a:pt x="12833" y="170416"/>
                        <a:pt x="13493" y="211931"/>
                        <a:pt x="14287" y="223837"/>
                      </a:cubicBezTo>
                      <a:cubicBezTo>
                        <a:pt x="15081" y="235743"/>
                        <a:pt x="16404" y="232304"/>
                        <a:pt x="17462" y="236537"/>
                      </a:cubicBezTo>
                      <a:cubicBezTo>
                        <a:pt x="18428" y="248124"/>
                        <a:pt x="20419" y="270418"/>
                        <a:pt x="20637" y="280987"/>
                      </a:cubicBezTo>
                      <a:cubicBezTo>
                        <a:pt x="21521" y="323844"/>
                        <a:pt x="21401" y="366717"/>
                        <a:pt x="22225" y="409575"/>
                      </a:cubicBezTo>
                      <a:cubicBezTo>
                        <a:pt x="22810" y="439985"/>
                        <a:pt x="22942" y="438263"/>
                        <a:pt x="25400" y="460375"/>
                      </a:cubicBezTo>
                      <a:cubicBezTo>
                        <a:pt x="25929" y="479425"/>
                        <a:pt x="24992" y="498572"/>
                        <a:pt x="26987" y="517525"/>
                      </a:cubicBezTo>
                      <a:cubicBezTo>
                        <a:pt x="27187" y="519423"/>
                        <a:pt x="30558" y="519210"/>
                        <a:pt x="31750" y="520700"/>
                      </a:cubicBezTo>
                      <a:cubicBezTo>
                        <a:pt x="32795" y="522006"/>
                        <a:pt x="32808" y="523875"/>
                        <a:pt x="33337" y="525462"/>
                      </a:cubicBezTo>
                      <a:cubicBezTo>
                        <a:pt x="33866" y="529166"/>
                        <a:pt x="34533" y="532854"/>
                        <a:pt x="34925" y="536575"/>
                      </a:cubicBezTo>
                      <a:cubicBezTo>
                        <a:pt x="35592" y="542912"/>
                        <a:pt x="35767" y="549297"/>
                        <a:pt x="36512" y="555625"/>
                      </a:cubicBezTo>
                      <a:cubicBezTo>
                        <a:pt x="36827" y="558305"/>
                        <a:pt x="37656" y="560901"/>
                        <a:pt x="38100" y="563562"/>
                      </a:cubicBezTo>
                      <a:cubicBezTo>
                        <a:pt x="38715" y="567253"/>
                        <a:pt x="38780" y="571045"/>
                        <a:pt x="39687" y="574675"/>
                      </a:cubicBezTo>
                      <a:cubicBezTo>
                        <a:pt x="40378" y="577439"/>
                        <a:pt x="41804" y="579966"/>
                        <a:pt x="42862" y="582612"/>
                      </a:cubicBezTo>
                      <a:cubicBezTo>
                        <a:pt x="43391" y="586845"/>
                        <a:pt x="43801" y="591095"/>
                        <a:pt x="44450" y="595312"/>
                      </a:cubicBezTo>
                      <a:cubicBezTo>
                        <a:pt x="44860" y="597979"/>
                        <a:pt x="45554" y="600595"/>
                        <a:pt x="46037" y="603250"/>
                      </a:cubicBezTo>
                      <a:cubicBezTo>
                        <a:pt x="46613" y="606417"/>
                        <a:pt x="47096" y="609600"/>
                        <a:pt x="47625" y="612775"/>
                      </a:cubicBezTo>
                      <a:cubicBezTo>
                        <a:pt x="48154" y="629179"/>
                        <a:pt x="48349" y="645597"/>
                        <a:pt x="49212" y="661987"/>
                      </a:cubicBezTo>
                      <a:cubicBezTo>
                        <a:pt x="49409" y="665724"/>
                        <a:pt x="50336" y="669387"/>
                        <a:pt x="50800" y="673100"/>
                      </a:cubicBezTo>
                      <a:cubicBezTo>
                        <a:pt x="53712" y="696398"/>
                        <a:pt x="50626" y="678581"/>
                        <a:pt x="55562" y="703262"/>
                      </a:cubicBezTo>
                      <a:cubicBezTo>
                        <a:pt x="56091" y="713316"/>
                        <a:pt x="56647" y="723369"/>
                        <a:pt x="57150" y="733425"/>
                      </a:cubicBezTo>
                      <a:cubicBezTo>
                        <a:pt x="58919" y="768805"/>
                        <a:pt x="52551" y="757482"/>
                        <a:pt x="61912" y="771525"/>
                      </a:cubicBezTo>
                      <a:lnTo>
                        <a:pt x="65087" y="784225"/>
                      </a:lnTo>
                      <a:cubicBezTo>
                        <a:pt x="65616" y="786342"/>
                        <a:pt x="65465" y="788760"/>
                        <a:pt x="66675" y="790575"/>
                      </a:cubicBezTo>
                      <a:lnTo>
                        <a:pt x="69850" y="795337"/>
                      </a:lnTo>
                      <a:lnTo>
                        <a:pt x="73025" y="804862"/>
                      </a:lnTo>
                      <a:cubicBezTo>
                        <a:pt x="73974" y="807710"/>
                        <a:pt x="75824" y="814012"/>
                        <a:pt x="77787" y="815975"/>
                      </a:cubicBezTo>
                      <a:cubicBezTo>
                        <a:pt x="78970" y="817158"/>
                        <a:pt x="80962" y="817033"/>
                        <a:pt x="82550" y="817562"/>
                      </a:cubicBezTo>
                      <a:cubicBezTo>
                        <a:pt x="87842" y="816504"/>
                        <a:pt x="93388" y="816324"/>
                        <a:pt x="98425" y="814387"/>
                      </a:cubicBezTo>
                      <a:cubicBezTo>
                        <a:pt x="104013" y="812238"/>
                        <a:pt x="102744" y="808924"/>
                        <a:pt x="104775" y="804862"/>
                      </a:cubicBezTo>
                      <a:cubicBezTo>
                        <a:pt x="107581" y="799252"/>
                        <a:pt x="108502" y="800249"/>
                        <a:pt x="112712" y="795337"/>
                      </a:cubicBezTo>
                      <a:cubicBezTo>
                        <a:pt x="120587" y="786149"/>
                        <a:pt x="113855" y="791400"/>
                        <a:pt x="122237" y="785812"/>
                      </a:cubicBezTo>
                      <a:cubicBezTo>
                        <a:pt x="131335" y="772166"/>
                        <a:pt x="120427" y="789431"/>
                        <a:pt x="127000" y="776287"/>
                      </a:cubicBezTo>
                      <a:cubicBezTo>
                        <a:pt x="129210" y="771868"/>
                        <a:pt x="131428" y="770272"/>
                        <a:pt x="134937" y="766762"/>
                      </a:cubicBezTo>
                      <a:cubicBezTo>
                        <a:pt x="138931" y="754786"/>
                        <a:pt x="133542" y="769554"/>
                        <a:pt x="139700" y="757237"/>
                      </a:cubicBezTo>
                      <a:cubicBezTo>
                        <a:pt x="143279" y="750079"/>
                        <a:pt x="138776" y="754535"/>
                        <a:pt x="144462" y="747712"/>
                      </a:cubicBezTo>
                      <a:cubicBezTo>
                        <a:pt x="145899" y="745987"/>
                        <a:pt x="147764" y="744655"/>
                        <a:pt x="149225" y="742950"/>
                      </a:cubicBezTo>
                      <a:cubicBezTo>
                        <a:pt x="150947" y="740941"/>
                        <a:pt x="152449" y="738753"/>
                        <a:pt x="153987" y="736600"/>
                      </a:cubicBezTo>
                      <a:cubicBezTo>
                        <a:pt x="155096" y="735047"/>
                        <a:pt x="155813" y="733186"/>
                        <a:pt x="157162" y="731837"/>
                      </a:cubicBezTo>
                      <a:cubicBezTo>
                        <a:pt x="159033" y="729966"/>
                        <a:pt x="161395" y="728662"/>
                        <a:pt x="163512" y="727075"/>
                      </a:cubicBezTo>
                      <a:cubicBezTo>
                        <a:pt x="164041" y="725487"/>
                        <a:pt x="164055" y="723619"/>
                        <a:pt x="165100" y="722312"/>
                      </a:cubicBezTo>
                      <a:cubicBezTo>
                        <a:pt x="166292" y="720822"/>
                        <a:pt x="168396" y="720358"/>
                        <a:pt x="169862" y="719137"/>
                      </a:cubicBezTo>
                      <a:cubicBezTo>
                        <a:pt x="171587" y="717700"/>
                        <a:pt x="173037" y="715962"/>
                        <a:pt x="174625" y="714375"/>
                      </a:cubicBezTo>
                      <a:cubicBezTo>
                        <a:pt x="175154" y="712787"/>
                        <a:pt x="175167" y="710919"/>
                        <a:pt x="176212" y="709612"/>
                      </a:cubicBezTo>
                      <a:cubicBezTo>
                        <a:pt x="177404" y="708122"/>
                        <a:pt x="179318" y="707384"/>
                        <a:pt x="180975" y="706437"/>
                      </a:cubicBezTo>
                      <a:cubicBezTo>
                        <a:pt x="195065" y="698386"/>
                        <a:pt x="180492" y="707818"/>
                        <a:pt x="192087" y="700087"/>
                      </a:cubicBezTo>
                      <a:cubicBezTo>
                        <a:pt x="193145" y="698500"/>
                        <a:pt x="193644" y="696336"/>
                        <a:pt x="195262" y="695325"/>
                      </a:cubicBezTo>
                      <a:cubicBezTo>
                        <a:pt x="198100" y="693551"/>
                        <a:pt x="201612" y="693208"/>
                        <a:pt x="204787" y="692150"/>
                      </a:cubicBezTo>
                      <a:cubicBezTo>
                        <a:pt x="213599" y="689212"/>
                        <a:pt x="207884" y="690770"/>
                        <a:pt x="222250" y="688975"/>
                      </a:cubicBezTo>
                      <a:cubicBezTo>
                        <a:pt x="224367" y="688446"/>
                        <a:pt x="226467" y="687844"/>
                        <a:pt x="228600" y="687387"/>
                      </a:cubicBezTo>
                      <a:cubicBezTo>
                        <a:pt x="233877" y="686256"/>
                        <a:pt x="239317" y="685799"/>
                        <a:pt x="244475" y="684212"/>
                      </a:cubicBezTo>
                      <a:cubicBezTo>
                        <a:pt x="246298" y="683651"/>
                        <a:pt x="247494" y="681812"/>
                        <a:pt x="249237" y="681037"/>
                      </a:cubicBezTo>
                      <a:cubicBezTo>
                        <a:pt x="257746" y="677255"/>
                        <a:pt x="267157" y="676199"/>
                        <a:pt x="276225" y="674687"/>
                      </a:cubicBezTo>
                      <a:cubicBezTo>
                        <a:pt x="287621" y="663291"/>
                        <a:pt x="282158" y="667856"/>
                        <a:pt x="292100" y="660400"/>
                      </a:cubicBezTo>
                      <a:cubicBezTo>
                        <a:pt x="292629" y="658812"/>
                        <a:pt x="292642" y="656944"/>
                        <a:pt x="293687" y="655637"/>
                      </a:cubicBezTo>
                      <a:cubicBezTo>
                        <a:pt x="296959" y="651546"/>
                        <a:pt x="304800" y="644525"/>
                        <a:pt x="304800" y="644525"/>
                      </a:cubicBezTo>
                      <a:cubicBezTo>
                        <a:pt x="305329" y="642937"/>
                        <a:pt x="305639" y="641259"/>
                        <a:pt x="306387" y="639762"/>
                      </a:cubicBezTo>
                      <a:cubicBezTo>
                        <a:pt x="307240" y="638056"/>
                        <a:pt x="308810" y="636754"/>
                        <a:pt x="309562" y="635000"/>
                      </a:cubicBezTo>
                      <a:cubicBezTo>
                        <a:pt x="310422" y="632995"/>
                        <a:pt x="310551" y="630748"/>
                        <a:pt x="311150" y="628650"/>
                      </a:cubicBezTo>
                      <a:cubicBezTo>
                        <a:pt x="311610" y="627041"/>
                        <a:pt x="312277" y="625496"/>
                        <a:pt x="312737" y="623887"/>
                      </a:cubicBezTo>
                      <a:cubicBezTo>
                        <a:pt x="313336" y="621789"/>
                        <a:pt x="313726" y="619635"/>
                        <a:pt x="314325" y="617537"/>
                      </a:cubicBezTo>
                      <a:cubicBezTo>
                        <a:pt x="316985" y="608228"/>
                        <a:pt x="314449" y="617288"/>
                        <a:pt x="319087" y="608012"/>
                      </a:cubicBezTo>
                      <a:cubicBezTo>
                        <a:pt x="325660" y="594866"/>
                        <a:pt x="314750" y="612138"/>
                        <a:pt x="323850" y="598487"/>
                      </a:cubicBezTo>
                      <a:cubicBezTo>
                        <a:pt x="324379" y="596370"/>
                        <a:pt x="324838" y="594235"/>
                        <a:pt x="325437" y="592137"/>
                      </a:cubicBezTo>
                      <a:cubicBezTo>
                        <a:pt x="325897" y="590528"/>
                        <a:pt x="326662" y="589008"/>
                        <a:pt x="327025" y="587375"/>
                      </a:cubicBezTo>
                      <a:cubicBezTo>
                        <a:pt x="332581" y="562374"/>
                        <a:pt x="323735" y="594920"/>
                        <a:pt x="331787" y="566737"/>
                      </a:cubicBezTo>
                      <a:cubicBezTo>
                        <a:pt x="332316" y="559858"/>
                        <a:pt x="332777" y="552973"/>
                        <a:pt x="333375" y="546100"/>
                      </a:cubicBezTo>
                      <a:cubicBezTo>
                        <a:pt x="333836" y="540802"/>
                        <a:pt x="334569" y="535529"/>
                        <a:pt x="334962" y="530225"/>
                      </a:cubicBezTo>
                      <a:cubicBezTo>
                        <a:pt x="335628" y="521238"/>
                        <a:pt x="335384" y="512173"/>
                        <a:pt x="336550" y="503237"/>
                      </a:cubicBezTo>
                      <a:cubicBezTo>
                        <a:pt x="336983" y="499918"/>
                        <a:pt x="338914" y="496959"/>
                        <a:pt x="339725" y="493712"/>
                      </a:cubicBezTo>
                      <a:cubicBezTo>
                        <a:pt x="340254" y="491595"/>
                        <a:pt x="340336" y="489313"/>
                        <a:pt x="341312" y="487362"/>
                      </a:cubicBezTo>
                      <a:cubicBezTo>
                        <a:pt x="343018" y="483949"/>
                        <a:pt x="346455" y="481457"/>
                        <a:pt x="347662" y="477837"/>
                      </a:cubicBezTo>
                      <a:cubicBezTo>
                        <a:pt x="348720" y="474662"/>
                        <a:pt x="350025" y="471559"/>
                        <a:pt x="350837" y="468312"/>
                      </a:cubicBezTo>
                      <a:cubicBezTo>
                        <a:pt x="351366" y="466195"/>
                        <a:pt x="353351" y="464939"/>
                        <a:pt x="352425" y="461962"/>
                      </a:cubicBezTo>
                      <a:cubicBezTo>
                        <a:pt x="351499" y="458986"/>
                        <a:pt x="343694" y="451511"/>
                        <a:pt x="345281" y="450453"/>
                      </a:cubicBezTo>
                      <a:cubicBezTo>
                        <a:pt x="348911" y="439568"/>
                        <a:pt x="346669" y="447212"/>
                        <a:pt x="347265" y="446087"/>
                      </a:cubicBezTo>
                      <a:cubicBezTo>
                        <a:pt x="347861" y="444962"/>
                        <a:pt x="347465" y="447873"/>
                        <a:pt x="348854" y="443706"/>
                      </a:cubicBezTo>
                      <a:cubicBezTo>
                        <a:pt x="350243" y="439539"/>
                        <a:pt x="354511" y="426526"/>
                        <a:pt x="355600" y="421084"/>
                      </a:cubicBezTo>
                      <a:cubicBezTo>
                        <a:pt x="356266" y="410424"/>
                        <a:pt x="365654" y="398793"/>
                        <a:pt x="368300" y="392112"/>
                      </a:cubicBezTo>
                      <a:cubicBezTo>
                        <a:pt x="370946" y="385431"/>
                        <a:pt x="370482" y="384722"/>
                        <a:pt x="371475" y="381000"/>
                      </a:cubicBezTo>
                      <a:cubicBezTo>
                        <a:pt x="372599" y="376784"/>
                        <a:pt x="374650" y="368300"/>
                        <a:pt x="374650" y="368300"/>
                      </a:cubicBezTo>
                      <a:cubicBezTo>
                        <a:pt x="376113" y="356592"/>
                        <a:pt x="376404" y="351755"/>
                        <a:pt x="379412" y="339725"/>
                      </a:cubicBezTo>
                      <a:cubicBezTo>
                        <a:pt x="379941" y="337608"/>
                        <a:pt x="380140" y="335380"/>
                        <a:pt x="381000" y="333375"/>
                      </a:cubicBezTo>
                      <a:cubicBezTo>
                        <a:pt x="381752" y="331621"/>
                        <a:pt x="383117" y="330200"/>
                        <a:pt x="384175" y="328612"/>
                      </a:cubicBezTo>
                      <a:cubicBezTo>
                        <a:pt x="384704" y="326495"/>
                        <a:pt x="385403" y="324414"/>
                        <a:pt x="385762" y="322262"/>
                      </a:cubicBezTo>
                      <a:cubicBezTo>
                        <a:pt x="386992" y="314880"/>
                        <a:pt x="386570" y="307137"/>
                        <a:pt x="388937" y="300037"/>
                      </a:cubicBezTo>
                      <a:cubicBezTo>
                        <a:pt x="389995" y="296862"/>
                        <a:pt x="389745" y="292878"/>
                        <a:pt x="392112" y="290512"/>
                      </a:cubicBezTo>
                      <a:lnTo>
                        <a:pt x="396875" y="285750"/>
                      </a:lnTo>
                      <a:lnTo>
                        <a:pt x="400050" y="276225"/>
                      </a:lnTo>
                      <a:cubicBezTo>
                        <a:pt x="400579" y="274637"/>
                        <a:pt x="401231" y="273085"/>
                        <a:pt x="401637" y="271462"/>
                      </a:cubicBezTo>
                      <a:cubicBezTo>
                        <a:pt x="402524" y="267914"/>
                        <a:pt x="404855" y="257904"/>
                        <a:pt x="406400" y="255587"/>
                      </a:cubicBezTo>
                      <a:lnTo>
                        <a:pt x="409575" y="250825"/>
                      </a:lnTo>
                      <a:lnTo>
                        <a:pt x="412750" y="241300"/>
                      </a:lnTo>
                      <a:cubicBezTo>
                        <a:pt x="414107" y="237227"/>
                        <a:pt x="415130" y="234562"/>
                        <a:pt x="415925" y="230187"/>
                      </a:cubicBezTo>
                      <a:cubicBezTo>
                        <a:pt x="417198" y="223187"/>
                        <a:pt x="417559" y="216487"/>
                        <a:pt x="419100" y="209550"/>
                      </a:cubicBezTo>
                      <a:cubicBezTo>
                        <a:pt x="419910" y="205904"/>
                        <a:pt x="422095" y="201529"/>
                        <a:pt x="423862" y="198437"/>
                      </a:cubicBezTo>
                      <a:cubicBezTo>
                        <a:pt x="424809" y="196781"/>
                        <a:pt x="426262" y="195418"/>
                        <a:pt x="427037" y="193675"/>
                      </a:cubicBezTo>
                      <a:cubicBezTo>
                        <a:pt x="428396" y="190617"/>
                        <a:pt x="428356" y="186935"/>
                        <a:pt x="430212" y="184150"/>
                      </a:cubicBezTo>
                      <a:cubicBezTo>
                        <a:pt x="437568" y="173115"/>
                        <a:pt x="428795" y="186985"/>
                        <a:pt x="436562" y="171450"/>
                      </a:cubicBezTo>
                      <a:cubicBezTo>
                        <a:pt x="437415" y="169743"/>
                        <a:pt x="438790" y="168344"/>
                        <a:pt x="439737" y="166687"/>
                      </a:cubicBezTo>
                      <a:cubicBezTo>
                        <a:pt x="440911" y="164632"/>
                        <a:pt x="441372" y="162134"/>
                        <a:pt x="442912" y="160337"/>
                      </a:cubicBezTo>
                      <a:cubicBezTo>
                        <a:pt x="444634" y="158328"/>
                        <a:pt x="447094" y="157092"/>
                        <a:pt x="449262" y="155575"/>
                      </a:cubicBezTo>
                      <a:cubicBezTo>
                        <a:pt x="452388" y="153387"/>
                        <a:pt x="458787" y="149225"/>
                        <a:pt x="458787" y="149225"/>
                      </a:cubicBezTo>
                      <a:cubicBezTo>
                        <a:pt x="459845" y="147637"/>
                        <a:pt x="460613" y="145811"/>
                        <a:pt x="461962" y="144462"/>
                      </a:cubicBezTo>
                      <a:cubicBezTo>
                        <a:pt x="463311" y="143113"/>
                        <a:pt x="465533" y="142777"/>
                        <a:pt x="466725" y="141287"/>
                      </a:cubicBezTo>
                      <a:cubicBezTo>
                        <a:pt x="470013" y="137177"/>
                        <a:pt x="466132" y="135109"/>
                        <a:pt x="471487" y="131762"/>
                      </a:cubicBezTo>
                      <a:cubicBezTo>
                        <a:pt x="474325" y="129988"/>
                        <a:pt x="478227" y="130443"/>
                        <a:pt x="481012" y="128587"/>
                      </a:cubicBezTo>
                      <a:cubicBezTo>
                        <a:pt x="487167" y="124484"/>
                        <a:pt x="483965" y="126015"/>
                        <a:pt x="490537" y="123825"/>
                      </a:cubicBezTo>
                      <a:cubicBezTo>
                        <a:pt x="491595" y="122237"/>
                        <a:pt x="491951" y="119796"/>
                        <a:pt x="493712" y="119062"/>
                      </a:cubicBezTo>
                      <a:cubicBezTo>
                        <a:pt x="498693" y="116986"/>
                        <a:pt x="509587" y="115887"/>
                        <a:pt x="509587" y="115887"/>
                      </a:cubicBezTo>
                      <a:cubicBezTo>
                        <a:pt x="516995" y="116416"/>
                        <a:pt x="524636" y="115561"/>
                        <a:pt x="531812" y="117475"/>
                      </a:cubicBezTo>
                      <a:cubicBezTo>
                        <a:pt x="533429" y="117906"/>
                        <a:pt x="532217" y="121054"/>
                        <a:pt x="533400" y="122237"/>
                      </a:cubicBezTo>
                      <a:cubicBezTo>
                        <a:pt x="535361" y="124198"/>
                        <a:pt x="541667" y="126051"/>
                        <a:pt x="544512" y="127000"/>
                      </a:cubicBezTo>
                      <a:cubicBezTo>
                        <a:pt x="545570" y="129117"/>
                        <a:pt x="546172" y="131532"/>
                        <a:pt x="547687" y="133350"/>
                      </a:cubicBezTo>
                      <a:cubicBezTo>
                        <a:pt x="548909" y="134816"/>
                        <a:pt x="551101" y="135176"/>
                        <a:pt x="552450" y="136525"/>
                      </a:cubicBezTo>
                      <a:cubicBezTo>
                        <a:pt x="553799" y="137874"/>
                        <a:pt x="554567" y="139700"/>
                        <a:pt x="555625" y="141287"/>
                      </a:cubicBezTo>
                      <a:cubicBezTo>
                        <a:pt x="558023" y="150882"/>
                        <a:pt x="556523" y="145570"/>
                        <a:pt x="560387" y="157162"/>
                      </a:cubicBezTo>
                      <a:cubicBezTo>
                        <a:pt x="560916" y="158750"/>
                        <a:pt x="561227" y="160428"/>
                        <a:pt x="561975" y="161925"/>
                      </a:cubicBezTo>
                      <a:lnTo>
                        <a:pt x="565150" y="168275"/>
                      </a:lnTo>
                      <a:cubicBezTo>
                        <a:pt x="565679" y="170921"/>
                        <a:pt x="566152" y="173578"/>
                        <a:pt x="566737" y="176212"/>
                      </a:cubicBezTo>
                      <a:cubicBezTo>
                        <a:pt x="567210" y="178342"/>
                        <a:pt x="567897" y="180423"/>
                        <a:pt x="568325" y="182562"/>
                      </a:cubicBezTo>
                      <a:cubicBezTo>
                        <a:pt x="568956" y="185718"/>
                        <a:pt x="569423" y="188906"/>
                        <a:pt x="569912" y="192087"/>
                      </a:cubicBezTo>
                      <a:cubicBezTo>
                        <a:pt x="570481" y="195785"/>
                        <a:pt x="570931" y="199502"/>
                        <a:pt x="571500" y="203200"/>
                      </a:cubicBezTo>
                      <a:cubicBezTo>
                        <a:pt x="572043" y="206730"/>
                        <a:pt x="572754" y="213646"/>
                        <a:pt x="574675" y="217487"/>
                      </a:cubicBezTo>
                      <a:cubicBezTo>
                        <a:pt x="575528" y="219194"/>
                        <a:pt x="576792" y="220662"/>
                        <a:pt x="577850" y="222250"/>
                      </a:cubicBezTo>
                      <a:cubicBezTo>
                        <a:pt x="578379" y="224896"/>
                        <a:pt x="578783" y="227570"/>
                        <a:pt x="579437" y="230187"/>
                      </a:cubicBezTo>
                      <a:cubicBezTo>
                        <a:pt x="579843" y="231811"/>
                        <a:pt x="580619" y="233326"/>
                        <a:pt x="581025" y="234950"/>
                      </a:cubicBezTo>
                      <a:cubicBezTo>
                        <a:pt x="581679" y="237567"/>
                        <a:pt x="581902" y="240284"/>
                        <a:pt x="582612" y="242887"/>
                      </a:cubicBezTo>
                      <a:cubicBezTo>
                        <a:pt x="583493" y="246116"/>
                        <a:pt x="584975" y="249165"/>
                        <a:pt x="585787" y="252412"/>
                      </a:cubicBezTo>
                      <a:cubicBezTo>
                        <a:pt x="586316" y="254529"/>
                        <a:pt x="586609" y="256719"/>
                        <a:pt x="587375" y="258762"/>
                      </a:cubicBezTo>
                      <a:cubicBezTo>
                        <a:pt x="590025" y="265828"/>
                        <a:pt x="590702" y="263419"/>
                        <a:pt x="592137" y="269875"/>
                      </a:cubicBezTo>
                      <a:cubicBezTo>
                        <a:pt x="592835" y="273017"/>
                        <a:pt x="593027" y="276258"/>
                        <a:pt x="593725" y="279400"/>
                      </a:cubicBezTo>
                      <a:cubicBezTo>
                        <a:pt x="594088" y="281033"/>
                        <a:pt x="594852" y="282553"/>
                        <a:pt x="595312" y="284162"/>
                      </a:cubicBezTo>
                      <a:cubicBezTo>
                        <a:pt x="595794" y="285848"/>
                        <a:pt x="597370" y="293265"/>
                        <a:pt x="598487" y="295275"/>
                      </a:cubicBezTo>
                      <a:cubicBezTo>
                        <a:pt x="600340" y="298611"/>
                        <a:pt x="603630" y="301180"/>
                        <a:pt x="604837" y="304800"/>
                      </a:cubicBezTo>
                      <a:cubicBezTo>
                        <a:pt x="607029" y="311372"/>
                        <a:pt x="605497" y="308170"/>
                        <a:pt x="609600" y="314325"/>
                      </a:cubicBezTo>
                      <a:cubicBezTo>
                        <a:pt x="610487" y="317876"/>
                        <a:pt x="613899" y="325173"/>
                        <a:pt x="614362" y="330200"/>
                      </a:cubicBezTo>
                      <a:cubicBezTo>
                        <a:pt x="614825" y="335227"/>
                        <a:pt x="610110" y="335417"/>
                        <a:pt x="612378" y="344487"/>
                      </a:cubicBezTo>
                      <a:cubicBezTo>
                        <a:pt x="617084" y="363306"/>
                        <a:pt x="621704" y="358246"/>
                        <a:pt x="623887" y="361950"/>
                      </a:cubicBezTo>
                      <a:cubicBezTo>
                        <a:pt x="626070" y="365654"/>
                        <a:pt x="625343" y="364265"/>
                        <a:pt x="625475" y="366712"/>
                      </a:cubicBezTo>
                      <a:cubicBezTo>
                        <a:pt x="625607" y="369159"/>
                        <a:pt x="623915" y="374591"/>
                        <a:pt x="624681" y="376634"/>
                      </a:cubicBezTo>
                      <a:cubicBezTo>
                        <a:pt x="625512" y="378850"/>
                        <a:pt x="628517" y="376303"/>
                        <a:pt x="630237" y="379412"/>
                      </a:cubicBezTo>
                      <a:cubicBezTo>
                        <a:pt x="631957" y="382521"/>
                        <a:pt x="632194" y="385936"/>
                        <a:pt x="635000" y="395287"/>
                      </a:cubicBezTo>
                      <a:cubicBezTo>
                        <a:pt x="635962" y="398493"/>
                        <a:pt x="638175" y="404812"/>
                        <a:pt x="638175" y="404812"/>
                      </a:cubicBezTo>
                      <a:cubicBezTo>
                        <a:pt x="641976" y="427623"/>
                        <a:pt x="636850" y="404899"/>
                        <a:pt x="642937" y="419100"/>
                      </a:cubicBezTo>
                      <a:cubicBezTo>
                        <a:pt x="643797" y="421105"/>
                        <a:pt x="643898" y="423360"/>
                        <a:pt x="644525" y="425450"/>
                      </a:cubicBezTo>
                      <a:cubicBezTo>
                        <a:pt x="645487" y="428656"/>
                        <a:pt x="646888" y="431728"/>
                        <a:pt x="647700" y="434975"/>
                      </a:cubicBezTo>
                      <a:cubicBezTo>
                        <a:pt x="651281" y="449298"/>
                        <a:pt x="649495" y="443535"/>
                        <a:pt x="652462" y="452437"/>
                      </a:cubicBezTo>
                      <a:cubicBezTo>
                        <a:pt x="652991" y="456670"/>
                        <a:pt x="652927" y="461021"/>
                        <a:pt x="654050" y="465137"/>
                      </a:cubicBezTo>
                      <a:cubicBezTo>
                        <a:pt x="654552" y="466978"/>
                        <a:pt x="656372" y="468193"/>
                        <a:pt x="657225" y="469900"/>
                      </a:cubicBezTo>
                      <a:cubicBezTo>
                        <a:pt x="661819" y="479089"/>
                        <a:pt x="654546" y="470396"/>
                        <a:pt x="663575" y="479425"/>
                      </a:cubicBezTo>
                      <a:cubicBezTo>
                        <a:pt x="667353" y="490760"/>
                        <a:pt x="663965" y="487093"/>
                        <a:pt x="671512" y="492125"/>
                      </a:cubicBezTo>
                      <a:cubicBezTo>
                        <a:pt x="672060" y="495410"/>
                        <a:pt x="673268" y="504215"/>
                        <a:pt x="674687" y="508000"/>
                      </a:cubicBezTo>
                      <a:cubicBezTo>
                        <a:pt x="675518" y="510216"/>
                        <a:pt x="676189" y="512677"/>
                        <a:pt x="677862" y="514350"/>
                      </a:cubicBezTo>
                      <a:cubicBezTo>
                        <a:pt x="679045" y="515533"/>
                        <a:pt x="681037" y="515408"/>
                        <a:pt x="682625" y="515937"/>
                      </a:cubicBezTo>
                      <a:cubicBezTo>
                        <a:pt x="684212" y="517525"/>
                        <a:pt x="686082" y="518873"/>
                        <a:pt x="687387" y="520700"/>
                      </a:cubicBezTo>
                      <a:cubicBezTo>
                        <a:pt x="688762" y="522626"/>
                        <a:pt x="688889" y="525377"/>
                        <a:pt x="690562" y="527050"/>
                      </a:cubicBezTo>
                      <a:cubicBezTo>
                        <a:pt x="691745" y="528233"/>
                        <a:pt x="693737" y="528108"/>
                        <a:pt x="695325" y="528637"/>
                      </a:cubicBezTo>
                      <a:cubicBezTo>
                        <a:pt x="696383" y="530225"/>
                        <a:pt x="697010" y="532208"/>
                        <a:pt x="698500" y="533400"/>
                      </a:cubicBezTo>
                      <a:cubicBezTo>
                        <a:pt x="699533" y="534227"/>
                        <a:pt x="709200" y="536472"/>
                        <a:pt x="709612" y="536575"/>
                      </a:cubicBezTo>
                      <a:cubicBezTo>
                        <a:pt x="712258" y="536046"/>
                        <a:pt x="714932" y="535641"/>
                        <a:pt x="717550" y="534987"/>
                      </a:cubicBezTo>
                      <a:cubicBezTo>
                        <a:pt x="719173" y="534581"/>
                        <a:pt x="721384" y="534792"/>
                        <a:pt x="722312" y="533400"/>
                      </a:cubicBezTo>
                      <a:cubicBezTo>
                        <a:pt x="723809" y="531155"/>
                        <a:pt x="722952" y="527989"/>
                        <a:pt x="723900" y="525462"/>
                      </a:cubicBezTo>
                      <a:cubicBezTo>
                        <a:pt x="726016" y="519819"/>
                        <a:pt x="727605" y="521052"/>
                        <a:pt x="731837" y="517525"/>
                      </a:cubicBezTo>
                      <a:cubicBezTo>
                        <a:pt x="733562" y="516088"/>
                        <a:pt x="735222" y="514534"/>
                        <a:pt x="736600" y="512762"/>
                      </a:cubicBezTo>
                      <a:cubicBezTo>
                        <a:pt x="738943" y="509750"/>
                        <a:pt x="742950" y="503237"/>
                        <a:pt x="742950" y="503237"/>
                      </a:cubicBezTo>
                      <a:cubicBezTo>
                        <a:pt x="743479" y="501650"/>
                        <a:pt x="743492" y="499781"/>
                        <a:pt x="744537" y="498475"/>
                      </a:cubicBezTo>
                      <a:cubicBezTo>
                        <a:pt x="745729" y="496985"/>
                        <a:pt x="747951" y="496649"/>
                        <a:pt x="749300" y="495300"/>
                      </a:cubicBezTo>
                      <a:cubicBezTo>
                        <a:pt x="750649" y="493951"/>
                        <a:pt x="751417" y="492125"/>
                        <a:pt x="752475" y="490537"/>
                      </a:cubicBezTo>
                      <a:cubicBezTo>
                        <a:pt x="753004" y="488950"/>
                        <a:pt x="753314" y="487272"/>
                        <a:pt x="754062" y="485775"/>
                      </a:cubicBezTo>
                      <a:cubicBezTo>
                        <a:pt x="756273" y="481353"/>
                        <a:pt x="758487" y="479762"/>
                        <a:pt x="762000" y="476250"/>
                      </a:cubicBezTo>
                      <a:cubicBezTo>
                        <a:pt x="762510" y="474211"/>
                        <a:pt x="764035" y="467417"/>
                        <a:pt x="765175" y="465137"/>
                      </a:cubicBezTo>
                      <a:cubicBezTo>
                        <a:pt x="766028" y="463431"/>
                        <a:pt x="767292" y="461962"/>
                        <a:pt x="768350" y="460375"/>
                      </a:cubicBezTo>
                      <a:cubicBezTo>
                        <a:pt x="772139" y="449005"/>
                        <a:pt x="766722" y="462010"/>
                        <a:pt x="774700" y="452437"/>
                      </a:cubicBezTo>
                      <a:cubicBezTo>
                        <a:pt x="778830" y="447481"/>
                        <a:pt x="776981" y="446288"/>
                        <a:pt x="779462" y="441325"/>
                      </a:cubicBezTo>
                      <a:cubicBezTo>
                        <a:pt x="780315" y="439618"/>
                        <a:pt x="781784" y="438269"/>
                        <a:pt x="782637" y="436562"/>
                      </a:cubicBezTo>
                      <a:cubicBezTo>
                        <a:pt x="783385" y="435065"/>
                        <a:pt x="783180" y="433107"/>
                        <a:pt x="784225" y="431800"/>
                      </a:cubicBezTo>
                      <a:cubicBezTo>
                        <a:pt x="785417" y="430310"/>
                        <a:pt x="787400" y="429683"/>
                        <a:pt x="788987" y="428625"/>
                      </a:cubicBezTo>
                      <a:lnTo>
                        <a:pt x="792162" y="419100"/>
                      </a:lnTo>
                      <a:cubicBezTo>
                        <a:pt x="792691" y="417512"/>
                        <a:pt x="793344" y="415961"/>
                        <a:pt x="793750" y="414337"/>
                      </a:cubicBezTo>
                      <a:cubicBezTo>
                        <a:pt x="794279" y="412220"/>
                        <a:pt x="794695" y="410072"/>
                        <a:pt x="795337" y="407987"/>
                      </a:cubicBezTo>
                      <a:cubicBezTo>
                        <a:pt x="796813" y="403189"/>
                        <a:pt x="798513" y="398462"/>
                        <a:pt x="800100" y="393700"/>
                      </a:cubicBezTo>
                      <a:lnTo>
                        <a:pt x="804862" y="379412"/>
                      </a:lnTo>
                      <a:cubicBezTo>
                        <a:pt x="805391" y="377825"/>
                        <a:pt x="806044" y="376273"/>
                        <a:pt x="806450" y="374650"/>
                      </a:cubicBezTo>
                      <a:cubicBezTo>
                        <a:pt x="806979" y="372533"/>
                        <a:pt x="807438" y="370398"/>
                        <a:pt x="808037" y="368300"/>
                      </a:cubicBezTo>
                      <a:cubicBezTo>
                        <a:pt x="808497" y="366691"/>
                        <a:pt x="809219" y="365161"/>
                        <a:pt x="809625" y="363537"/>
                      </a:cubicBezTo>
                      <a:cubicBezTo>
                        <a:pt x="810279" y="360920"/>
                        <a:pt x="810359" y="358160"/>
                        <a:pt x="811212" y="355600"/>
                      </a:cubicBezTo>
                      <a:cubicBezTo>
                        <a:pt x="811960" y="353355"/>
                        <a:pt x="813329" y="351367"/>
                        <a:pt x="814387" y="349250"/>
                      </a:cubicBezTo>
                      <a:cubicBezTo>
                        <a:pt x="814916" y="346604"/>
                        <a:pt x="815321" y="343930"/>
                        <a:pt x="815975" y="341312"/>
                      </a:cubicBezTo>
                      <a:cubicBezTo>
                        <a:pt x="816381" y="339689"/>
                        <a:pt x="817156" y="338173"/>
                        <a:pt x="817562" y="336550"/>
                      </a:cubicBezTo>
                      <a:cubicBezTo>
                        <a:pt x="822049" y="318601"/>
                        <a:pt x="815515" y="339518"/>
                        <a:pt x="822325" y="319087"/>
                      </a:cubicBezTo>
                      <a:cubicBezTo>
                        <a:pt x="822854" y="317500"/>
                        <a:pt x="822729" y="315508"/>
                        <a:pt x="823912" y="314325"/>
                      </a:cubicBezTo>
                      <a:cubicBezTo>
                        <a:pt x="830348" y="307889"/>
                        <a:pt x="827671" y="311570"/>
                        <a:pt x="831850" y="303212"/>
                      </a:cubicBezTo>
                      <a:cubicBezTo>
                        <a:pt x="832379" y="301095"/>
                        <a:pt x="831894" y="298405"/>
                        <a:pt x="833437" y="296862"/>
                      </a:cubicBezTo>
                      <a:cubicBezTo>
                        <a:pt x="837759" y="292540"/>
                        <a:pt x="846428" y="298595"/>
                        <a:pt x="833437" y="292100"/>
                      </a:cubicBezTo>
                      <a:cubicBezTo>
                        <a:pt x="833966" y="289983"/>
                        <a:pt x="833943" y="287644"/>
                        <a:pt x="835025" y="285750"/>
                      </a:cubicBezTo>
                      <a:cubicBezTo>
                        <a:pt x="836139" y="283801"/>
                        <a:pt x="838326" y="282692"/>
                        <a:pt x="839787" y="280987"/>
                      </a:cubicBezTo>
                      <a:cubicBezTo>
                        <a:pt x="841509" y="278978"/>
                        <a:pt x="842962" y="276754"/>
                        <a:pt x="844550" y="274637"/>
                      </a:cubicBezTo>
                      <a:cubicBezTo>
                        <a:pt x="845079" y="273050"/>
                        <a:pt x="845677" y="271484"/>
                        <a:pt x="846137" y="269875"/>
                      </a:cubicBezTo>
                      <a:cubicBezTo>
                        <a:pt x="846736" y="267777"/>
                        <a:pt x="846865" y="265530"/>
                        <a:pt x="847725" y="263525"/>
                      </a:cubicBezTo>
                      <a:cubicBezTo>
                        <a:pt x="849383" y="259656"/>
                        <a:pt x="852800" y="256862"/>
                        <a:pt x="855662" y="254000"/>
                      </a:cubicBezTo>
                      <a:cubicBezTo>
                        <a:pt x="856191" y="252412"/>
                        <a:pt x="856223" y="250558"/>
                        <a:pt x="857250" y="249237"/>
                      </a:cubicBezTo>
                      <a:cubicBezTo>
                        <a:pt x="860007" y="245693"/>
                        <a:pt x="866775" y="239712"/>
                        <a:pt x="866775" y="239712"/>
                      </a:cubicBezTo>
                      <a:cubicBezTo>
                        <a:pt x="867833" y="236537"/>
                        <a:pt x="869139" y="233434"/>
                        <a:pt x="869950" y="230187"/>
                      </a:cubicBezTo>
                      <a:cubicBezTo>
                        <a:pt x="870325" y="228687"/>
                        <a:pt x="872088" y="220942"/>
                        <a:pt x="873125" y="219075"/>
                      </a:cubicBezTo>
                      <a:cubicBezTo>
                        <a:pt x="874978" y="215739"/>
                        <a:pt x="879475" y="209550"/>
                        <a:pt x="879475" y="209550"/>
                      </a:cubicBezTo>
                      <a:cubicBezTo>
                        <a:pt x="880004" y="207962"/>
                        <a:pt x="880602" y="206396"/>
                        <a:pt x="881062" y="204787"/>
                      </a:cubicBezTo>
                      <a:cubicBezTo>
                        <a:pt x="881738" y="202419"/>
                        <a:pt x="882970" y="196208"/>
                        <a:pt x="884237" y="193675"/>
                      </a:cubicBezTo>
                      <a:cubicBezTo>
                        <a:pt x="885090" y="191968"/>
                        <a:pt x="886559" y="190619"/>
                        <a:pt x="887412" y="188912"/>
                      </a:cubicBezTo>
                      <a:cubicBezTo>
                        <a:pt x="888160" y="187415"/>
                        <a:pt x="888187" y="185613"/>
                        <a:pt x="889000" y="184150"/>
                      </a:cubicBezTo>
                      <a:cubicBezTo>
                        <a:pt x="890853" y="180814"/>
                        <a:pt x="895350" y="174625"/>
                        <a:pt x="895350" y="174625"/>
                      </a:cubicBezTo>
                      <a:cubicBezTo>
                        <a:pt x="898259" y="165893"/>
                        <a:pt x="895189" y="173716"/>
                        <a:pt x="900112" y="165100"/>
                      </a:cubicBezTo>
                      <a:cubicBezTo>
                        <a:pt x="901286" y="163045"/>
                        <a:pt x="901772" y="160568"/>
                        <a:pt x="903287" y="158750"/>
                      </a:cubicBezTo>
                      <a:cubicBezTo>
                        <a:pt x="904509" y="157284"/>
                        <a:pt x="906462" y="156633"/>
                        <a:pt x="908050" y="155575"/>
                      </a:cubicBezTo>
                      <a:cubicBezTo>
                        <a:pt x="915458" y="144463"/>
                        <a:pt x="911225" y="148167"/>
                        <a:pt x="919162" y="142875"/>
                      </a:cubicBezTo>
                      <a:cubicBezTo>
                        <a:pt x="920611" y="140701"/>
                        <a:pt x="925621" y="132995"/>
                        <a:pt x="927100" y="131762"/>
                      </a:cubicBezTo>
                      <a:cubicBezTo>
                        <a:pt x="928385" y="130691"/>
                        <a:pt x="930275" y="130704"/>
                        <a:pt x="931862" y="130175"/>
                      </a:cubicBezTo>
                      <a:cubicBezTo>
                        <a:pt x="953775" y="115567"/>
                        <a:pt x="931271" y="130823"/>
                        <a:pt x="947737" y="119062"/>
                      </a:cubicBezTo>
                      <a:cubicBezTo>
                        <a:pt x="964027" y="107426"/>
                        <a:pt x="938042" y="126729"/>
                        <a:pt x="958850" y="111125"/>
                      </a:cubicBezTo>
                      <a:cubicBezTo>
                        <a:pt x="959908" y="109537"/>
                        <a:pt x="960676" y="107711"/>
                        <a:pt x="962025" y="106362"/>
                      </a:cubicBezTo>
                      <a:cubicBezTo>
                        <a:pt x="965798" y="102588"/>
                        <a:pt x="971597" y="101584"/>
                        <a:pt x="976312" y="100012"/>
                      </a:cubicBezTo>
                      <a:lnTo>
                        <a:pt x="981075" y="98425"/>
                      </a:lnTo>
                      <a:cubicBezTo>
                        <a:pt x="989012" y="98954"/>
                        <a:pt x="997029" y="98771"/>
                        <a:pt x="1004887" y="100012"/>
                      </a:cubicBezTo>
                      <a:cubicBezTo>
                        <a:pt x="1007874" y="100484"/>
                        <a:pt x="1015750" y="106113"/>
                        <a:pt x="1017587" y="107950"/>
                      </a:cubicBezTo>
                      <a:cubicBezTo>
                        <a:pt x="1018936" y="109299"/>
                        <a:pt x="1019272" y="111520"/>
                        <a:pt x="1020762" y="112712"/>
                      </a:cubicBezTo>
                      <a:cubicBezTo>
                        <a:pt x="1022069" y="113757"/>
                        <a:pt x="1024028" y="113551"/>
                        <a:pt x="1025525" y="114300"/>
                      </a:cubicBezTo>
                      <a:cubicBezTo>
                        <a:pt x="1027231" y="115153"/>
                        <a:pt x="1028700" y="116417"/>
                        <a:pt x="1030287" y="117475"/>
                      </a:cubicBezTo>
                      <a:cubicBezTo>
                        <a:pt x="1031345" y="119062"/>
                        <a:pt x="1031972" y="121045"/>
                        <a:pt x="1033462" y="122237"/>
                      </a:cubicBezTo>
                      <a:cubicBezTo>
                        <a:pt x="1034769" y="123282"/>
                        <a:pt x="1037042" y="122642"/>
                        <a:pt x="1038225" y="123825"/>
                      </a:cubicBezTo>
                      <a:cubicBezTo>
                        <a:pt x="1039408" y="125008"/>
                        <a:pt x="1039064" y="127090"/>
                        <a:pt x="1039812" y="128587"/>
                      </a:cubicBezTo>
                      <a:cubicBezTo>
                        <a:pt x="1042598" y="134159"/>
                        <a:pt x="1044035" y="134136"/>
                        <a:pt x="1049337" y="138112"/>
                      </a:cubicBezTo>
                      <a:cubicBezTo>
                        <a:pt x="1050395" y="139700"/>
                        <a:pt x="1051659" y="141168"/>
                        <a:pt x="1052512" y="142875"/>
                      </a:cubicBezTo>
                      <a:cubicBezTo>
                        <a:pt x="1053260" y="144372"/>
                        <a:pt x="1053055" y="146330"/>
                        <a:pt x="1054100" y="147637"/>
                      </a:cubicBezTo>
                      <a:cubicBezTo>
                        <a:pt x="1055292" y="149127"/>
                        <a:pt x="1057275" y="149754"/>
                        <a:pt x="1058862" y="150812"/>
                      </a:cubicBezTo>
                      <a:cubicBezTo>
                        <a:pt x="1062515" y="161770"/>
                        <a:pt x="1058258" y="148593"/>
                        <a:pt x="1063625" y="168275"/>
                      </a:cubicBezTo>
                      <a:cubicBezTo>
                        <a:pt x="1064065" y="169889"/>
                        <a:pt x="1064464" y="171540"/>
                        <a:pt x="1065212" y="173037"/>
                      </a:cubicBezTo>
                      <a:cubicBezTo>
                        <a:pt x="1066065" y="174744"/>
                        <a:pt x="1067612" y="176056"/>
                        <a:pt x="1068387" y="177800"/>
                      </a:cubicBezTo>
                      <a:cubicBezTo>
                        <a:pt x="1069746" y="180858"/>
                        <a:pt x="1070504" y="184150"/>
                        <a:pt x="1071562" y="187325"/>
                      </a:cubicBezTo>
                      <a:cubicBezTo>
                        <a:pt x="1072091" y="188912"/>
                        <a:pt x="1072222" y="190695"/>
                        <a:pt x="1073150" y="192087"/>
                      </a:cubicBezTo>
                      <a:lnTo>
                        <a:pt x="1076325" y="196850"/>
                      </a:lnTo>
                      <a:cubicBezTo>
                        <a:pt x="1076854" y="198437"/>
                        <a:pt x="1077164" y="200115"/>
                        <a:pt x="1077912" y="201612"/>
                      </a:cubicBezTo>
                      <a:cubicBezTo>
                        <a:pt x="1078765" y="203319"/>
                        <a:pt x="1080335" y="204621"/>
                        <a:pt x="1081087" y="206375"/>
                      </a:cubicBezTo>
                      <a:cubicBezTo>
                        <a:pt x="1081947" y="208380"/>
                        <a:pt x="1082076" y="210627"/>
                        <a:pt x="1082675" y="212725"/>
                      </a:cubicBezTo>
                      <a:cubicBezTo>
                        <a:pt x="1083135" y="214334"/>
                        <a:pt x="1083733" y="215900"/>
                        <a:pt x="1084262" y="217487"/>
                      </a:cubicBezTo>
                      <a:cubicBezTo>
                        <a:pt x="1088035" y="243894"/>
                        <a:pt x="1082688" y="211199"/>
                        <a:pt x="1090612" y="242887"/>
                      </a:cubicBezTo>
                      <a:cubicBezTo>
                        <a:pt x="1091141" y="245004"/>
                        <a:pt x="1091727" y="247107"/>
                        <a:pt x="1092200" y="249237"/>
                      </a:cubicBezTo>
                      <a:cubicBezTo>
                        <a:pt x="1092785" y="251871"/>
                        <a:pt x="1093133" y="254557"/>
                        <a:pt x="1093787" y="257175"/>
                      </a:cubicBezTo>
                      <a:cubicBezTo>
                        <a:pt x="1094193" y="258798"/>
                        <a:pt x="1094915" y="260328"/>
                        <a:pt x="1095375" y="261937"/>
                      </a:cubicBezTo>
                      <a:cubicBezTo>
                        <a:pt x="1095974" y="264035"/>
                        <a:pt x="1096363" y="266189"/>
                        <a:pt x="1096962" y="268287"/>
                      </a:cubicBezTo>
                      <a:cubicBezTo>
                        <a:pt x="1099131" y="275877"/>
                        <a:pt x="1102978" y="282820"/>
                        <a:pt x="1104900" y="290512"/>
                      </a:cubicBezTo>
                      <a:cubicBezTo>
                        <a:pt x="1105429" y="292629"/>
                        <a:pt x="1105888" y="294764"/>
                        <a:pt x="1106487" y="296862"/>
                      </a:cubicBezTo>
                      <a:cubicBezTo>
                        <a:pt x="1106947" y="298471"/>
                        <a:pt x="1107669" y="300001"/>
                        <a:pt x="1108075" y="301625"/>
                      </a:cubicBezTo>
                      <a:cubicBezTo>
                        <a:pt x="1109268" y="306398"/>
                        <a:pt x="1110111" y="314998"/>
                        <a:pt x="1112837" y="319087"/>
                      </a:cubicBezTo>
                      <a:lnTo>
                        <a:pt x="1116012" y="323850"/>
                      </a:lnTo>
                      <a:cubicBezTo>
                        <a:pt x="1116541" y="325967"/>
                        <a:pt x="1116973" y="328110"/>
                        <a:pt x="1117600" y="330200"/>
                      </a:cubicBezTo>
                      <a:cubicBezTo>
                        <a:pt x="1118562" y="333406"/>
                        <a:pt x="1120119" y="336443"/>
                        <a:pt x="1120775" y="339725"/>
                      </a:cubicBezTo>
                      <a:cubicBezTo>
                        <a:pt x="1122690" y="349303"/>
                        <a:pt x="1121509" y="345102"/>
                        <a:pt x="1123950" y="352425"/>
                      </a:cubicBezTo>
                      <a:cubicBezTo>
                        <a:pt x="1124479" y="356129"/>
                        <a:pt x="1124753" y="359878"/>
                        <a:pt x="1125537" y="363537"/>
                      </a:cubicBezTo>
                      <a:cubicBezTo>
                        <a:pt x="1126344" y="367304"/>
                        <a:pt x="1128712" y="370797"/>
                        <a:pt x="1128712" y="374650"/>
                      </a:cubicBezTo>
                      <a:cubicBezTo>
                        <a:pt x="1128712" y="377997"/>
                        <a:pt x="1125735" y="382654"/>
                        <a:pt x="1125537" y="384175"/>
                      </a:cubicBezTo>
                      <a:cubicBezTo>
                        <a:pt x="1125339" y="385696"/>
                        <a:pt x="1128846" y="383910"/>
                        <a:pt x="1127523" y="383778"/>
                      </a:cubicBezTo>
                      <a:cubicBezTo>
                        <a:pt x="1126018" y="386287"/>
                        <a:pt x="1126794" y="403357"/>
                        <a:pt x="1127124" y="407987"/>
                      </a:cubicBezTo>
                      <a:cubicBezTo>
                        <a:pt x="1127454" y="412617"/>
                        <a:pt x="1127919" y="410766"/>
                        <a:pt x="1129506" y="411560"/>
                      </a:cubicBezTo>
                      <a:cubicBezTo>
                        <a:pt x="1131093" y="412354"/>
                        <a:pt x="1130300" y="412750"/>
                        <a:pt x="1136650" y="412750"/>
                      </a:cubicBezTo>
                      <a:cubicBezTo>
                        <a:pt x="1137941" y="416624"/>
                        <a:pt x="1133475" y="424391"/>
                        <a:pt x="1135062" y="427037"/>
                      </a:cubicBezTo>
                      <a:cubicBezTo>
                        <a:pt x="1136650" y="429683"/>
                        <a:pt x="1144587" y="427566"/>
                        <a:pt x="1146175" y="428624"/>
                      </a:cubicBezTo>
                      <a:cubicBezTo>
                        <a:pt x="1147027" y="432885"/>
                        <a:pt x="1141015" y="443904"/>
                        <a:pt x="1141015" y="448865"/>
                      </a:cubicBezTo>
                      <a:cubicBezTo>
                        <a:pt x="1141015" y="453826"/>
                        <a:pt x="1145314" y="454621"/>
                        <a:pt x="1146174" y="458391"/>
                      </a:cubicBezTo>
                      <a:cubicBezTo>
                        <a:pt x="1147034" y="462161"/>
                        <a:pt x="1145910" y="468511"/>
                        <a:pt x="1146175" y="471487"/>
                      </a:cubicBezTo>
                      <a:cubicBezTo>
                        <a:pt x="1146440" y="474463"/>
                        <a:pt x="1147233" y="474662"/>
                        <a:pt x="1147762" y="476250"/>
                      </a:cubicBezTo>
                      <a:cubicBezTo>
                        <a:pt x="1148291" y="477837"/>
                        <a:pt x="1148944" y="479389"/>
                        <a:pt x="1149350" y="481012"/>
                      </a:cubicBezTo>
                      <a:cubicBezTo>
                        <a:pt x="1149879" y="483129"/>
                        <a:pt x="1150078" y="485357"/>
                        <a:pt x="1150937" y="487362"/>
                      </a:cubicBezTo>
                      <a:cubicBezTo>
                        <a:pt x="1151689" y="489116"/>
                        <a:pt x="1153337" y="490381"/>
                        <a:pt x="1154112" y="492125"/>
                      </a:cubicBezTo>
                      <a:cubicBezTo>
                        <a:pt x="1155471" y="495183"/>
                        <a:pt x="1156229" y="498475"/>
                        <a:pt x="1157287" y="501650"/>
                      </a:cubicBezTo>
                      <a:cubicBezTo>
                        <a:pt x="1159042" y="506913"/>
                        <a:pt x="1160959" y="512068"/>
                        <a:pt x="1162050" y="517525"/>
                      </a:cubicBezTo>
                      <a:cubicBezTo>
                        <a:pt x="1162865" y="521598"/>
                        <a:pt x="1165159" y="527050"/>
                        <a:pt x="1165225" y="531812"/>
                      </a:cubicBezTo>
                      <a:cubicBezTo>
                        <a:pt x="1165291" y="536575"/>
                        <a:pt x="1161389" y="544512"/>
                        <a:pt x="1162447" y="546100"/>
                      </a:cubicBezTo>
                      <a:cubicBezTo>
                        <a:pt x="1167496" y="561249"/>
                        <a:pt x="1168224" y="534640"/>
                        <a:pt x="1171575" y="571500"/>
                      </a:cubicBezTo>
                      <a:cubicBezTo>
                        <a:pt x="1171726" y="573166"/>
                        <a:pt x="1172786" y="574632"/>
                        <a:pt x="1173162" y="576262"/>
                      </a:cubicBezTo>
                      <a:cubicBezTo>
                        <a:pt x="1174375" y="581520"/>
                        <a:pt x="1174630" y="587018"/>
                        <a:pt x="1176337" y="592137"/>
                      </a:cubicBezTo>
                      <a:cubicBezTo>
                        <a:pt x="1176866" y="593725"/>
                        <a:pt x="1177176" y="595403"/>
                        <a:pt x="1177925" y="596900"/>
                      </a:cubicBezTo>
                      <a:cubicBezTo>
                        <a:pt x="1178778" y="598606"/>
                        <a:pt x="1180042" y="600075"/>
                        <a:pt x="1181100" y="601662"/>
                      </a:cubicBezTo>
                      <a:cubicBezTo>
                        <a:pt x="1181629" y="603779"/>
                        <a:pt x="1182088" y="605914"/>
                        <a:pt x="1182687" y="608012"/>
                      </a:cubicBezTo>
                      <a:cubicBezTo>
                        <a:pt x="1185070" y="616354"/>
                        <a:pt x="1183732" y="609183"/>
                        <a:pt x="1185862" y="619125"/>
                      </a:cubicBezTo>
                      <a:cubicBezTo>
                        <a:pt x="1186993" y="624402"/>
                        <a:pt x="1187330" y="629881"/>
                        <a:pt x="1189037" y="635000"/>
                      </a:cubicBezTo>
                      <a:cubicBezTo>
                        <a:pt x="1189566" y="636587"/>
                        <a:pt x="1189877" y="638265"/>
                        <a:pt x="1190625" y="639762"/>
                      </a:cubicBezTo>
                      <a:cubicBezTo>
                        <a:pt x="1191478" y="641469"/>
                        <a:pt x="1192742" y="642937"/>
                        <a:pt x="1193800" y="644525"/>
                      </a:cubicBezTo>
                      <a:cubicBezTo>
                        <a:pt x="1196933" y="660194"/>
                        <a:pt x="1193342" y="644742"/>
                        <a:pt x="1198562" y="660400"/>
                      </a:cubicBezTo>
                      <a:cubicBezTo>
                        <a:pt x="1199252" y="662470"/>
                        <a:pt x="1199523" y="664660"/>
                        <a:pt x="1200150" y="666750"/>
                      </a:cubicBezTo>
                      <a:cubicBezTo>
                        <a:pt x="1201112" y="669956"/>
                        <a:pt x="1202267" y="673100"/>
                        <a:pt x="1203325" y="676275"/>
                      </a:cubicBezTo>
                      <a:cubicBezTo>
                        <a:pt x="1204383" y="679450"/>
                        <a:pt x="1205688" y="682553"/>
                        <a:pt x="1206500" y="685800"/>
                      </a:cubicBezTo>
                      <a:cubicBezTo>
                        <a:pt x="1210081" y="700123"/>
                        <a:pt x="1208295" y="694360"/>
                        <a:pt x="1211262" y="703262"/>
                      </a:cubicBezTo>
                      <a:cubicBezTo>
                        <a:pt x="1212249" y="712142"/>
                        <a:pt x="1212417" y="717406"/>
                        <a:pt x="1214437" y="725487"/>
                      </a:cubicBezTo>
                      <a:cubicBezTo>
                        <a:pt x="1214843" y="727111"/>
                        <a:pt x="1215565" y="728641"/>
                        <a:pt x="1216025" y="730250"/>
                      </a:cubicBezTo>
                      <a:cubicBezTo>
                        <a:pt x="1216624" y="732348"/>
                        <a:pt x="1216846" y="734557"/>
                        <a:pt x="1217612" y="736600"/>
                      </a:cubicBezTo>
                      <a:cubicBezTo>
                        <a:pt x="1218443" y="738816"/>
                        <a:pt x="1219956" y="740734"/>
                        <a:pt x="1220787" y="742950"/>
                      </a:cubicBezTo>
                      <a:cubicBezTo>
                        <a:pt x="1224811" y="753679"/>
                        <a:pt x="1220129" y="745117"/>
                        <a:pt x="1223962" y="754062"/>
                      </a:cubicBezTo>
                      <a:cubicBezTo>
                        <a:pt x="1228944" y="765687"/>
                        <a:pt x="1225797" y="755052"/>
                        <a:pt x="1228725" y="766762"/>
                      </a:cubicBezTo>
                      <a:cubicBezTo>
                        <a:pt x="1232364" y="795881"/>
                        <a:pt x="1226362" y="768977"/>
                        <a:pt x="1235075" y="784225"/>
                      </a:cubicBezTo>
                      <a:cubicBezTo>
                        <a:pt x="1236157" y="786119"/>
                        <a:pt x="1236088" y="788470"/>
                        <a:pt x="1236662" y="790575"/>
                      </a:cubicBezTo>
                      <a:cubicBezTo>
                        <a:pt x="1241070" y="806738"/>
                        <a:pt x="1238737" y="796189"/>
                        <a:pt x="1241425" y="809625"/>
                      </a:cubicBezTo>
                      <a:cubicBezTo>
                        <a:pt x="1241954" y="817562"/>
                        <a:pt x="1241704" y="825590"/>
                        <a:pt x="1243012" y="833437"/>
                      </a:cubicBezTo>
                      <a:cubicBezTo>
                        <a:pt x="1243326" y="835319"/>
                        <a:pt x="1245334" y="836493"/>
                        <a:pt x="1246187" y="838200"/>
                      </a:cubicBezTo>
                      <a:cubicBezTo>
                        <a:pt x="1246935" y="839697"/>
                        <a:pt x="1247315" y="841353"/>
                        <a:pt x="1247775" y="842962"/>
                      </a:cubicBezTo>
                      <a:cubicBezTo>
                        <a:pt x="1250104" y="851114"/>
                        <a:pt x="1249663" y="851717"/>
                        <a:pt x="1250950" y="862012"/>
                      </a:cubicBezTo>
                      <a:cubicBezTo>
                        <a:pt x="1251479" y="877358"/>
                        <a:pt x="1251823" y="873763"/>
                        <a:pt x="1253728" y="889000"/>
                      </a:cubicBezTo>
                      <a:cubicBezTo>
                        <a:pt x="1254006" y="891228"/>
                        <a:pt x="1256044" y="885957"/>
                        <a:pt x="1258491" y="890190"/>
                      </a:cubicBezTo>
                      <a:cubicBezTo>
                        <a:pt x="1260938" y="894423"/>
                        <a:pt x="1267023" y="905602"/>
                        <a:pt x="1268412" y="914400"/>
                      </a:cubicBezTo>
                      <a:cubicBezTo>
                        <a:pt x="1269801" y="923198"/>
                        <a:pt x="1266031" y="938742"/>
                        <a:pt x="1266825" y="942975"/>
                      </a:cubicBezTo>
                      <a:cubicBezTo>
                        <a:pt x="1267619" y="947208"/>
                        <a:pt x="1271322" y="940064"/>
                        <a:pt x="1273174" y="939800"/>
                      </a:cubicBezTo>
                      <a:cubicBezTo>
                        <a:pt x="1275026" y="939536"/>
                        <a:pt x="1276349" y="939271"/>
                        <a:pt x="1277937" y="941388"/>
                      </a:cubicBezTo>
                      <a:cubicBezTo>
                        <a:pt x="1280862" y="953090"/>
                        <a:pt x="1277672" y="963084"/>
                        <a:pt x="1277937" y="968375"/>
                      </a:cubicBezTo>
                      <a:cubicBezTo>
                        <a:pt x="1278202" y="973666"/>
                        <a:pt x="1278712" y="971674"/>
                        <a:pt x="1279525" y="973137"/>
                      </a:cubicBezTo>
                      <a:cubicBezTo>
                        <a:pt x="1281378" y="976473"/>
                        <a:pt x="1283758" y="979487"/>
                        <a:pt x="1285875" y="982662"/>
                      </a:cubicBezTo>
                      <a:lnTo>
                        <a:pt x="1289050" y="987425"/>
                      </a:lnTo>
                      <a:cubicBezTo>
                        <a:pt x="1290108" y="989012"/>
                        <a:pt x="1291372" y="990481"/>
                        <a:pt x="1292225" y="992187"/>
                      </a:cubicBezTo>
                      <a:cubicBezTo>
                        <a:pt x="1296253" y="1000244"/>
                        <a:pt x="1294087" y="996568"/>
                        <a:pt x="1298575" y="1003300"/>
                      </a:cubicBezTo>
                      <a:lnTo>
                        <a:pt x="1304925" y="1022350"/>
                      </a:lnTo>
                      <a:cubicBezTo>
                        <a:pt x="1305454" y="1023937"/>
                        <a:pt x="1305584" y="1025720"/>
                        <a:pt x="1306512" y="1027112"/>
                      </a:cubicBezTo>
                      <a:cubicBezTo>
                        <a:pt x="1311155" y="1034077"/>
                        <a:pt x="1308542" y="1030349"/>
                        <a:pt x="1314450" y="1038225"/>
                      </a:cubicBezTo>
                      <a:cubicBezTo>
                        <a:pt x="1314979" y="1039812"/>
                        <a:pt x="1315289" y="1041490"/>
                        <a:pt x="1316037" y="1042987"/>
                      </a:cubicBezTo>
                      <a:cubicBezTo>
                        <a:pt x="1316890" y="1044694"/>
                        <a:pt x="1318542" y="1045963"/>
                        <a:pt x="1319212" y="1047750"/>
                      </a:cubicBezTo>
                      <a:cubicBezTo>
                        <a:pt x="1320832" y="1052070"/>
                        <a:pt x="1320131" y="1056388"/>
                        <a:pt x="1322387" y="1060450"/>
                      </a:cubicBezTo>
                      <a:cubicBezTo>
                        <a:pt x="1330702" y="1075419"/>
                        <a:pt x="1328608" y="1064688"/>
                        <a:pt x="1333500" y="1084262"/>
                      </a:cubicBezTo>
                      <a:cubicBezTo>
                        <a:pt x="1334029" y="1086379"/>
                        <a:pt x="1334111" y="1088661"/>
                        <a:pt x="1335087" y="1090612"/>
                      </a:cubicBezTo>
                      <a:cubicBezTo>
                        <a:pt x="1336793" y="1094025"/>
                        <a:pt x="1341437" y="1100137"/>
                        <a:pt x="1341437" y="1100137"/>
                      </a:cubicBezTo>
                      <a:cubicBezTo>
                        <a:pt x="1342612" y="1106010"/>
                        <a:pt x="1343242" y="1113055"/>
                        <a:pt x="1347787" y="1117600"/>
                      </a:cubicBezTo>
                      <a:cubicBezTo>
                        <a:pt x="1349136" y="1118949"/>
                        <a:pt x="1350962" y="1119717"/>
                        <a:pt x="1352550" y="1120775"/>
                      </a:cubicBezTo>
                      <a:cubicBezTo>
                        <a:pt x="1353608" y="1122362"/>
                        <a:pt x="1354872" y="1123831"/>
                        <a:pt x="1355725" y="1125537"/>
                      </a:cubicBezTo>
                      <a:cubicBezTo>
                        <a:pt x="1356473" y="1127034"/>
                        <a:pt x="1356499" y="1128837"/>
                        <a:pt x="1357312" y="1130300"/>
                      </a:cubicBezTo>
                      <a:cubicBezTo>
                        <a:pt x="1359382" y="1134026"/>
                        <a:pt x="1366748" y="1144498"/>
                        <a:pt x="1370012" y="1147762"/>
                      </a:cubicBezTo>
                      <a:cubicBezTo>
                        <a:pt x="1371361" y="1149111"/>
                        <a:pt x="1373187" y="1149879"/>
                        <a:pt x="1374775" y="1150937"/>
                      </a:cubicBezTo>
                      <a:cubicBezTo>
                        <a:pt x="1376362" y="1153054"/>
                        <a:pt x="1377999" y="1155134"/>
                        <a:pt x="1379537" y="1157287"/>
                      </a:cubicBezTo>
                      <a:cubicBezTo>
                        <a:pt x="1380646" y="1158840"/>
                        <a:pt x="1381363" y="1160701"/>
                        <a:pt x="1382712" y="1162050"/>
                      </a:cubicBezTo>
                      <a:cubicBezTo>
                        <a:pt x="1395198" y="1174536"/>
                        <a:pt x="1379237" y="1154386"/>
                        <a:pt x="1392237" y="1169987"/>
                      </a:cubicBezTo>
                      <a:cubicBezTo>
                        <a:pt x="1397761" y="1176616"/>
                        <a:pt x="1392356" y="1173732"/>
                        <a:pt x="1400175" y="1176337"/>
                      </a:cubicBezTo>
                      <a:cubicBezTo>
                        <a:pt x="1405900" y="1180154"/>
                        <a:pt x="1410114" y="1182514"/>
                        <a:pt x="1414462" y="1189037"/>
                      </a:cubicBezTo>
                      <a:cubicBezTo>
                        <a:pt x="1415520" y="1190625"/>
                        <a:pt x="1416690" y="1192143"/>
                        <a:pt x="1417637" y="1193800"/>
                      </a:cubicBezTo>
                      <a:cubicBezTo>
                        <a:pt x="1418811" y="1195855"/>
                        <a:pt x="1419139" y="1198477"/>
                        <a:pt x="1420812" y="1200150"/>
                      </a:cubicBezTo>
                      <a:cubicBezTo>
                        <a:pt x="1421995" y="1201333"/>
                        <a:pt x="1423987" y="1201208"/>
                        <a:pt x="1425575" y="1201737"/>
                      </a:cubicBezTo>
                      <a:cubicBezTo>
                        <a:pt x="1427692" y="1205970"/>
                        <a:pt x="1427987" y="1211812"/>
                        <a:pt x="1431925" y="1214437"/>
                      </a:cubicBezTo>
                      <a:cubicBezTo>
                        <a:pt x="1440005" y="1219824"/>
                        <a:pt x="1446764" y="1224986"/>
                        <a:pt x="1455737" y="1228725"/>
                      </a:cubicBezTo>
                      <a:cubicBezTo>
                        <a:pt x="1461536" y="1231141"/>
                        <a:pt x="1465793" y="1232033"/>
                        <a:pt x="1471612" y="1233487"/>
                      </a:cubicBezTo>
                      <a:cubicBezTo>
                        <a:pt x="1473729" y="1234545"/>
                        <a:pt x="1475907" y="1235488"/>
                        <a:pt x="1477962" y="1236662"/>
                      </a:cubicBezTo>
                      <a:cubicBezTo>
                        <a:pt x="1479619" y="1237609"/>
                        <a:pt x="1480971" y="1239085"/>
                        <a:pt x="1482725" y="1239837"/>
                      </a:cubicBezTo>
                      <a:cubicBezTo>
                        <a:pt x="1484730" y="1240697"/>
                        <a:pt x="1486985" y="1240798"/>
                        <a:pt x="1489075" y="1241425"/>
                      </a:cubicBezTo>
                      <a:cubicBezTo>
                        <a:pt x="1492281" y="1242387"/>
                        <a:pt x="1495353" y="1243788"/>
                        <a:pt x="1498600" y="1244600"/>
                      </a:cubicBezTo>
                      <a:cubicBezTo>
                        <a:pt x="1513917" y="1248429"/>
                        <a:pt x="1507021" y="1246919"/>
                        <a:pt x="1519237" y="1249362"/>
                      </a:cubicBezTo>
                      <a:cubicBezTo>
                        <a:pt x="1532916" y="1254833"/>
                        <a:pt x="1521566" y="1250708"/>
                        <a:pt x="1533525" y="1254125"/>
                      </a:cubicBezTo>
                      <a:cubicBezTo>
                        <a:pt x="1535134" y="1254585"/>
                        <a:pt x="1536654" y="1255349"/>
                        <a:pt x="1538287" y="1255712"/>
                      </a:cubicBezTo>
                      <a:cubicBezTo>
                        <a:pt x="1545422" y="1257298"/>
                        <a:pt x="1555208" y="1258122"/>
                        <a:pt x="1562100" y="1258887"/>
                      </a:cubicBezTo>
                      <a:cubicBezTo>
                        <a:pt x="1563687" y="1259416"/>
                        <a:pt x="1565239" y="1260069"/>
                        <a:pt x="1566862" y="1260475"/>
                      </a:cubicBezTo>
                      <a:cubicBezTo>
                        <a:pt x="1581725" y="1264191"/>
                        <a:pt x="1583102" y="1261625"/>
                        <a:pt x="1604962" y="1260475"/>
                      </a:cubicBezTo>
                      <a:cubicBezTo>
                        <a:pt x="1609195" y="1259946"/>
                        <a:pt x="1615347" y="1269206"/>
                        <a:pt x="1617662" y="1269603"/>
                      </a:cubicBezTo>
                      <a:cubicBezTo>
                        <a:pt x="1619977" y="1270000"/>
                        <a:pt x="1616075" y="1262724"/>
                        <a:pt x="1618853" y="1262856"/>
                      </a:cubicBezTo>
                      <a:cubicBezTo>
                        <a:pt x="1621631" y="1262988"/>
                        <a:pt x="1629568" y="1269868"/>
                        <a:pt x="1634330" y="1270397"/>
                      </a:cubicBezTo>
                      <a:cubicBezTo>
                        <a:pt x="1639093" y="1264841"/>
                        <a:pt x="1647428" y="1263187"/>
                        <a:pt x="1651000" y="1262062"/>
                      </a:cubicBezTo>
                      <a:cubicBezTo>
                        <a:pt x="1654572" y="1260937"/>
                        <a:pt x="1654129" y="1263287"/>
                        <a:pt x="1655762" y="1263650"/>
                      </a:cubicBezTo>
                      <a:lnTo>
                        <a:pt x="1670050" y="1266825"/>
                      </a:lnTo>
                      <a:cubicBezTo>
                        <a:pt x="1674298" y="1267824"/>
                        <a:pt x="1678517" y="1268942"/>
                        <a:pt x="1682750" y="1270000"/>
                      </a:cubicBezTo>
                      <a:cubicBezTo>
                        <a:pt x="1684867" y="1270529"/>
                        <a:pt x="1687030" y="1270897"/>
                        <a:pt x="1689100" y="1271587"/>
                      </a:cubicBezTo>
                      <a:cubicBezTo>
                        <a:pt x="1690687" y="1272116"/>
                        <a:pt x="1692216" y="1272876"/>
                        <a:pt x="1693862" y="1273175"/>
                      </a:cubicBezTo>
                      <a:cubicBezTo>
                        <a:pt x="1698059" y="1273938"/>
                        <a:pt x="1702329" y="1274233"/>
                        <a:pt x="1706562" y="1274762"/>
                      </a:cubicBezTo>
                      <a:cubicBezTo>
                        <a:pt x="1708150" y="1275291"/>
                        <a:pt x="1718071" y="1264641"/>
                        <a:pt x="1722040" y="1264443"/>
                      </a:cubicBezTo>
                      <a:cubicBezTo>
                        <a:pt x="1726009" y="1264245"/>
                        <a:pt x="1725811" y="1271323"/>
                        <a:pt x="1730375" y="1273572"/>
                      </a:cubicBezTo>
                      <a:cubicBezTo>
                        <a:pt x="1734939" y="1275821"/>
                        <a:pt x="1743075" y="1276482"/>
                        <a:pt x="1749425" y="1277937"/>
                      </a:cubicBezTo>
                      <a:cubicBezTo>
                        <a:pt x="1751542" y="1277408"/>
                        <a:pt x="1753612" y="1276638"/>
                        <a:pt x="1755775" y="1276350"/>
                      </a:cubicBezTo>
                      <a:cubicBezTo>
                        <a:pt x="1770734" y="1274355"/>
                        <a:pt x="1769312" y="1276257"/>
                        <a:pt x="1779587" y="1273175"/>
                      </a:cubicBezTo>
                      <a:cubicBezTo>
                        <a:pt x="1782793" y="1272213"/>
                        <a:pt x="1785865" y="1270812"/>
                        <a:pt x="1789112" y="1270000"/>
                      </a:cubicBezTo>
                      <a:cubicBezTo>
                        <a:pt x="1791229" y="1269471"/>
                        <a:pt x="1789112" y="1269073"/>
                        <a:pt x="1795462" y="1268412"/>
                      </a:cubicBezTo>
                      <a:cubicBezTo>
                        <a:pt x="1801812" y="1267751"/>
                        <a:pt x="1815570" y="1265569"/>
                        <a:pt x="1827212" y="1266032"/>
                      </a:cubicBezTo>
                      <a:cubicBezTo>
                        <a:pt x="1838854" y="1266495"/>
                        <a:pt x="1848217" y="1271761"/>
                        <a:pt x="1865312" y="1271191"/>
                      </a:cubicBezTo>
                      <a:cubicBezTo>
                        <a:pt x="1864783" y="1268016"/>
                        <a:pt x="1856117" y="1261467"/>
                        <a:pt x="1854199" y="1259284"/>
                      </a:cubicBezTo>
                      <a:cubicBezTo>
                        <a:pt x="1852281" y="1257101"/>
                        <a:pt x="1853803" y="1258093"/>
                        <a:pt x="1853803" y="1258093"/>
                      </a:cubicBezTo>
                    </a:path>
                  </a:pathLst>
                </a:custGeom>
                <a:ln w="127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91" name="正方形/長方形 90">
                  <a:extLst>
                    <a:ext uri="{FF2B5EF4-FFF2-40B4-BE49-F238E27FC236}">
                      <a16:creationId xmlns="" xmlns:a16="http://schemas.microsoft.com/office/drawing/2014/main" id="{D2AAD860-FA5F-4432-94FD-EB692F0ED614}"/>
                    </a:ext>
                  </a:extLst>
                </p:cNvPr>
                <p:cNvSpPr/>
                <p:nvPr/>
              </p:nvSpPr>
              <p:spPr>
                <a:xfrm>
                  <a:off x="10387860" y="3847302"/>
                  <a:ext cx="433505" cy="161478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grpSp>
            <p:nvGrpSpPr>
              <p:cNvPr id="82" name="グループ化 81">
                <a:extLst>
                  <a:ext uri="{FF2B5EF4-FFF2-40B4-BE49-F238E27FC236}">
                    <a16:creationId xmlns="" xmlns:a16="http://schemas.microsoft.com/office/drawing/2014/main" id="{4F9D2702-2FC1-4D2F-9742-14C4C2535D0A}"/>
                  </a:ext>
                </a:extLst>
              </p:cNvPr>
              <p:cNvGrpSpPr/>
              <p:nvPr/>
            </p:nvGrpSpPr>
            <p:grpSpPr>
              <a:xfrm>
                <a:off x="10090358" y="4687012"/>
                <a:ext cx="1833252" cy="1075338"/>
                <a:chOff x="10654536" y="1124744"/>
                <a:chExt cx="3200145" cy="1479574"/>
              </a:xfrm>
            </p:grpSpPr>
            <p:cxnSp>
              <p:nvCxnSpPr>
                <p:cNvPr id="83" name="直線矢印コネクタ 82">
                  <a:extLst>
                    <a:ext uri="{FF2B5EF4-FFF2-40B4-BE49-F238E27FC236}">
                      <a16:creationId xmlns="" xmlns:a16="http://schemas.microsoft.com/office/drawing/2014/main" id="{76AF1705-2227-4C54-B550-069E3E6BF614}"/>
                    </a:ext>
                  </a:extLst>
                </p:cNvPr>
                <p:cNvCxnSpPr>
                  <a:endCxn id="86" idx="0"/>
                </p:cNvCxnSpPr>
                <p:nvPr/>
              </p:nvCxnSpPr>
              <p:spPr>
                <a:xfrm>
                  <a:off x="11132565" y="2156354"/>
                  <a:ext cx="2036002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直線矢印コネクタ 83">
                  <a:extLst>
                    <a:ext uri="{FF2B5EF4-FFF2-40B4-BE49-F238E27FC236}">
                      <a16:creationId xmlns="" xmlns:a16="http://schemas.microsoft.com/office/drawing/2014/main" id="{5E30D9EB-C52C-485A-861A-9D91B21B7ED8}"/>
                    </a:ext>
                  </a:extLst>
                </p:cNvPr>
                <p:cNvCxnSpPr/>
                <p:nvPr/>
              </p:nvCxnSpPr>
              <p:spPr>
                <a:xfrm flipV="1">
                  <a:off x="11132564" y="1124744"/>
                  <a:ext cx="0" cy="103161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テキスト ボックス 84">
                  <a:extLst>
                    <a:ext uri="{FF2B5EF4-FFF2-40B4-BE49-F238E27FC236}">
                      <a16:creationId xmlns="" xmlns:a16="http://schemas.microsoft.com/office/drawing/2014/main" id="{046E85FC-F528-4434-A24B-2932F3823024}"/>
                    </a:ext>
                  </a:extLst>
                </p:cNvPr>
                <p:cNvSpPr txBox="1"/>
                <p:nvPr/>
              </p:nvSpPr>
              <p:spPr>
                <a:xfrm>
                  <a:off x="11763114" y="2163622"/>
                  <a:ext cx="949700" cy="3387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200"/>
                    </a:lnSpc>
                  </a:pPr>
                  <a:r>
                    <a:rPr lang="en-US" altLang="ja-JP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60</a:t>
                  </a:r>
                  <a:r>
                    <a:rPr kumimoji="1" lang="en-US" altLang="ja-JP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  <a:endParaRPr kumimoji="1" lang="ja-JP" alt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6" name="テキスト ボックス 85">
                  <a:extLst>
                    <a:ext uri="{FF2B5EF4-FFF2-40B4-BE49-F238E27FC236}">
                      <a16:creationId xmlns="" xmlns:a16="http://schemas.microsoft.com/office/drawing/2014/main" id="{BBECE34C-EE4C-4234-ACCD-919D4929E3C6}"/>
                    </a:ext>
                  </a:extLst>
                </p:cNvPr>
                <p:cNvSpPr txBox="1"/>
                <p:nvPr/>
              </p:nvSpPr>
              <p:spPr>
                <a:xfrm>
                  <a:off x="12711542" y="2163622"/>
                  <a:ext cx="914051" cy="3387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200"/>
                    </a:lnSpc>
                  </a:pPr>
                  <a:r>
                    <a:rPr lang="en-US" altLang="ja-JP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8</a:t>
                  </a:r>
                  <a:r>
                    <a:rPr kumimoji="1" lang="en-US" altLang="ja-JP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00</a:t>
                  </a:r>
                  <a:endParaRPr kumimoji="1" lang="ja-JP" alt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7" name="テキスト ボックス 86">
                  <a:extLst>
                    <a:ext uri="{FF2B5EF4-FFF2-40B4-BE49-F238E27FC236}">
                      <a16:creationId xmlns="" xmlns:a16="http://schemas.microsoft.com/office/drawing/2014/main" id="{5278F1C7-0CD9-465E-A3B9-C636112923FB}"/>
                    </a:ext>
                  </a:extLst>
                </p:cNvPr>
                <p:cNvSpPr txBox="1"/>
                <p:nvPr/>
              </p:nvSpPr>
              <p:spPr>
                <a:xfrm>
                  <a:off x="10826072" y="2163622"/>
                  <a:ext cx="938315" cy="3387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200"/>
                    </a:lnSpc>
                  </a:pPr>
                  <a:r>
                    <a:rPr lang="en-US" altLang="ja-JP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4</a:t>
                  </a:r>
                  <a:r>
                    <a:rPr kumimoji="1" lang="en-US" altLang="ja-JP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00</a:t>
                  </a:r>
                  <a:endParaRPr kumimoji="1" lang="ja-JP" alt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8" name="テキスト ボックス 87">
                  <a:extLst>
                    <a:ext uri="{FF2B5EF4-FFF2-40B4-BE49-F238E27FC236}">
                      <a16:creationId xmlns="" xmlns:a16="http://schemas.microsoft.com/office/drawing/2014/main" id="{91C73544-98D7-470C-A7BA-6C7631DB4C05}"/>
                    </a:ext>
                  </a:extLst>
                </p:cNvPr>
                <p:cNvSpPr txBox="1"/>
                <p:nvPr/>
              </p:nvSpPr>
              <p:spPr>
                <a:xfrm rot="16200000">
                  <a:off x="10568835" y="1388619"/>
                  <a:ext cx="654936" cy="4835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Abs.</a:t>
                  </a:r>
                  <a:endParaRPr kumimoji="1" lang="ja-JP" alt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9" name="テキスト ボックス 88">
                  <a:extLst>
                    <a:ext uri="{FF2B5EF4-FFF2-40B4-BE49-F238E27FC236}">
                      <a16:creationId xmlns="" xmlns:a16="http://schemas.microsoft.com/office/drawing/2014/main" id="{E284D996-8DAD-4AF4-A674-E97D2AFEA9A9}"/>
                    </a:ext>
                  </a:extLst>
                </p:cNvPr>
                <p:cNvSpPr txBox="1"/>
                <p:nvPr/>
              </p:nvSpPr>
              <p:spPr>
                <a:xfrm>
                  <a:off x="10976004" y="2327319"/>
                  <a:ext cx="287867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Wavelength (nm)</a:t>
                  </a:r>
                  <a:endParaRPr kumimoji="1" lang="ja-JP" alt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cxnSp>
          <p:nvCxnSpPr>
            <p:cNvPr id="80" name="直線矢印コネクタ 79">
              <a:extLst>
                <a:ext uri="{FF2B5EF4-FFF2-40B4-BE49-F238E27FC236}">
                  <a16:creationId xmlns="" xmlns:a16="http://schemas.microsoft.com/office/drawing/2014/main" id="{BDE95D7F-64EF-491D-9A76-E67834E11D63}"/>
                </a:ext>
              </a:extLst>
            </p:cNvPr>
            <p:cNvCxnSpPr/>
            <p:nvPr/>
          </p:nvCxnSpPr>
          <p:spPr>
            <a:xfrm flipV="1">
              <a:off x="2578791" y="4809867"/>
              <a:ext cx="617053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グループ化 91">
            <a:extLst>
              <a:ext uri="{FF2B5EF4-FFF2-40B4-BE49-F238E27FC236}">
                <a16:creationId xmlns="" xmlns:a16="http://schemas.microsoft.com/office/drawing/2014/main" id="{0AB021E1-4B09-432C-A281-BFA2BE38312D}"/>
              </a:ext>
            </a:extLst>
          </p:cNvPr>
          <p:cNvGrpSpPr/>
          <p:nvPr/>
        </p:nvGrpSpPr>
        <p:grpSpPr>
          <a:xfrm>
            <a:off x="7770281" y="4782182"/>
            <a:ext cx="1833252" cy="1075338"/>
            <a:chOff x="10059236" y="4103723"/>
            <a:chExt cx="1833252" cy="1075338"/>
          </a:xfrm>
        </p:grpSpPr>
        <p:grpSp>
          <p:nvGrpSpPr>
            <p:cNvPr id="93" name="グループ化 92">
              <a:extLst>
                <a:ext uri="{FF2B5EF4-FFF2-40B4-BE49-F238E27FC236}">
                  <a16:creationId xmlns="" xmlns:a16="http://schemas.microsoft.com/office/drawing/2014/main" id="{DDAD8506-A9CC-4B9D-9D57-D7DA76BBA47C}"/>
                </a:ext>
              </a:extLst>
            </p:cNvPr>
            <p:cNvGrpSpPr/>
            <p:nvPr/>
          </p:nvGrpSpPr>
          <p:grpSpPr>
            <a:xfrm>
              <a:off x="10102108" y="4117942"/>
              <a:ext cx="1109884" cy="715654"/>
              <a:chOff x="10786175" y="1521761"/>
              <a:chExt cx="1865238" cy="1614781"/>
            </a:xfrm>
          </p:grpSpPr>
          <p:sp>
            <p:nvSpPr>
              <p:cNvPr id="102" name="フリーフォーム 102">
                <a:extLst>
                  <a:ext uri="{FF2B5EF4-FFF2-40B4-BE49-F238E27FC236}">
                    <a16:creationId xmlns="" xmlns:a16="http://schemas.microsoft.com/office/drawing/2014/main" id="{456BA320-DB69-4A75-AD86-E3EF9E9AFCFD}"/>
                  </a:ext>
                </a:extLst>
              </p:cNvPr>
              <p:cNvSpPr/>
              <p:nvPr/>
            </p:nvSpPr>
            <p:spPr>
              <a:xfrm>
                <a:off x="10846922" y="1570506"/>
                <a:ext cx="1804491" cy="1560462"/>
              </a:xfrm>
              <a:custGeom>
                <a:avLst/>
                <a:gdLst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59531 w 1764799"/>
                  <a:gd name="connsiteY19" fmla="*/ 759619 h 1473871"/>
                  <a:gd name="connsiteX20" fmla="*/ 57150 w 1764799"/>
                  <a:gd name="connsiteY20" fmla="*/ 785813 h 1473871"/>
                  <a:gd name="connsiteX21" fmla="*/ 69056 w 1764799"/>
                  <a:gd name="connsiteY21" fmla="*/ 809625 h 1473871"/>
                  <a:gd name="connsiteX22" fmla="*/ 83343 w 1764799"/>
                  <a:gd name="connsiteY22" fmla="*/ 819150 h 1473871"/>
                  <a:gd name="connsiteX23" fmla="*/ 88106 w 1764799"/>
                  <a:gd name="connsiteY23" fmla="*/ 833438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5250 w 1764799"/>
                  <a:gd name="connsiteY29" fmla="*/ 912019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26206 w 1764799"/>
                  <a:gd name="connsiteY35" fmla="*/ 1109663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285750 w 1764799"/>
                  <a:gd name="connsiteY57" fmla="*/ 14382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59531 w 1764799"/>
                  <a:gd name="connsiteY19" fmla="*/ 759619 h 1473871"/>
                  <a:gd name="connsiteX20" fmla="*/ 79375 w 1764799"/>
                  <a:gd name="connsiteY20" fmla="*/ 788988 h 1473871"/>
                  <a:gd name="connsiteX21" fmla="*/ 69056 w 1764799"/>
                  <a:gd name="connsiteY21" fmla="*/ 809625 h 1473871"/>
                  <a:gd name="connsiteX22" fmla="*/ 83343 w 1764799"/>
                  <a:gd name="connsiteY22" fmla="*/ 819150 h 1473871"/>
                  <a:gd name="connsiteX23" fmla="*/ 88106 w 1764799"/>
                  <a:gd name="connsiteY23" fmla="*/ 833438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5250 w 1764799"/>
                  <a:gd name="connsiteY29" fmla="*/ 912019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26206 w 1764799"/>
                  <a:gd name="connsiteY35" fmla="*/ 1109663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285750 w 1764799"/>
                  <a:gd name="connsiteY57" fmla="*/ 14382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69056 w 1764799"/>
                  <a:gd name="connsiteY21" fmla="*/ 809625 h 1473871"/>
                  <a:gd name="connsiteX22" fmla="*/ 83343 w 1764799"/>
                  <a:gd name="connsiteY22" fmla="*/ 819150 h 1473871"/>
                  <a:gd name="connsiteX23" fmla="*/ 88106 w 1764799"/>
                  <a:gd name="connsiteY23" fmla="*/ 833438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5250 w 1764799"/>
                  <a:gd name="connsiteY29" fmla="*/ 912019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26206 w 1764799"/>
                  <a:gd name="connsiteY35" fmla="*/ 1109663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285750 w 1764799"/>
                  <a:gd name="connsiteY57" fmla="*/ 14382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69056 w 1764799"/>
                  <a:gd name="connsiteY21" fmla="*/ 809625 h 1473871"/>
                  <a:gd name="connsiteX22" fmla="*/ 94456 w 1764799"/>
                  <a:gd name="connsiteY22" fmla="*/ 827087 h 1473871"/>
                  <a:gd name="connsiteX23" fmla="*/ 88106 w 1764799"/>
                  <a:gd name="connsiteY23" fmla="*/ 833438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5250 w 1764799"/>
                  <a:gd name="connsiteY29" fmla="*/ 912019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26206 w 1764799"/>
                  <a:gd name="connsiteY35" fmla="*/ 1109663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285750 w 1764799"/>
                  <a:gd name="connsiteY57" fmla="*/ 14382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88106 w 1764799"/>
                  <a:gd name="connsiteY23" fmla="*/ 833438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5250 w 1764799"/>
                  <a:gd name="connsiteY29" fmla="*/ 912019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26206 w 1764799"/>
                  <a:gd name="connsiteY35" fmla="*/ 1109663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285750 w 1764799"/>
                  <a:gd name="connsiteY57" fmla="*/ 14382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5250 w 1764799"/>
                  <a:gd name="connsiteY29" fmla="*/ 912019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26206 w 1764799"/>
                  <a:gd name="connsiteY35" fmla="*/ 1109663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285750 w 1764799"/>
                  <a:gd name="connsiteY57" fmla="*/ 14382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26206 w 1764799"/>
                  <a:gd name="connsiteY35" fmla="*/ 1109663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285750 w 1764799"/>
                  <a:gd name="connsiteY57" fmla="*/ 14382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21444 w 1764799"/>
                  <a:gd name="connsiteY35" fmla="*/ 112553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285750 w 1764799"/>
                  <a:gd name="connsiteY57" fmla="*/ 14382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285750 w 1764799"/>
                  <a:gd name="connsiteY57" fmla="*/ 14382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78606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11943 w 1764799"/>
                  <a:gd name="connsiteY58" fmla="*/ 1440657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7343 w 1764799"/>
                  <a:gd name="connsiteY58" fmla="*/ 1424782 h 1473871"/>
                  <a:gd name="connsiteX59" fmla="*/ 381000 w 1764799"/>
                  <a:gd name="connsiteY59" fmla="*/ 1443038 h 1473871"/>
                  <a:gd name="connsiteX60" fmla="*/ 388143 w 1764799"/>
                  <a:gd name="connsiteY60" fmla="*/ 1447800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7343 w 1764799"/>
                  <a:gd name="connsiteY58" fmla="*/ 1424782 h 1473871"/>
                  <a:gd name="connsiteX59" fmla="*/ 381000 w 1764799"/>
                  <a:gd name="connsiteY59" fmla="*/ 1443038 h 1473871"/>
                  <a:gd name="connsiteX60" fmla="*/ 402430 w 1764799"/>
                  <a:gd name="connsiteY60" fmla="*/ 1431925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7343 w 1764799"/>
                  <a:gd name="connsiteY58" fmla="*/ 1424782 h 1473871"/>
                  <a:gd name="connsiteX59" fmla="*/ 368300 w 1764799"/>
                  <a:gd name="connsiteY59" fmla="*/ 1430338 h 1473871"/>
                  <a:gd name="connsiteX60" fmla="*/ 402430 w 1764799"/>
                  <a:gd name="connsiteY60" fmla="*/ 1431925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8931 w 1764799"/>
                  <a:gd name="connsiteY58" fmla="*/ 1429545 h 1473871"/>
                  <a:gd name="connsiteX59" fmla="*/ 368300 w 1764799"/>
                  <a:gd name="connsiteY59" fmla="*/ 1430338 h 1473871"/>
                  <a:gd name="connsiteX60" fmla="*/ 402430 w 1764799"/>
                  <a:gd name="connsiteY60" fmla="*/ 1431925 h 1473871"/>
                  <a:gd name="connsiteX61" fmla="*/ 404812 w 1764799"/>
                  <a:gd name="connsiteY61" fmla="*/ 145256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8931 w 1764799"/>
                  <a:gd name="connsiteY58" fmla="*/ 1429545 h 1473871"/>
                  <a:gd name="connsiteX59" fmla="*/ 368300 w 1764799"/>
                  <a:gd name="connsiteY59" fmla="*/ 1430338 h 1473871"/>
                  <a:gd name="connsiteX60" fmla="*/ 402430 w 1764799"/>
                  <a:gd name="connsiteY60" fmla="*/ 1431925 h 1473871"/>
                  <a:gd name="connsiteX61" fmla="*/ 433387 w 1764799"/>
                  <a:gd name="connsiteY61" fmla="*/ 1433513 h 1473871"/>
                  <a:gd name="connsiteX62" fmla="*/ 492918 w 1764799"/>
                  <a:gd name="connsiteY62" fmla="*/ 1457325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8931 w 1764799"/>
                  <a:gd name="connsiteY58" fmla="*/ 1429545 h 1473871"/>
                  <a:gd name="connsiteX59" fmla="*/ 368300 w 1764799"/>
                  <a:gd name="connsiteY59" fmla="*/ 1430338 h 1473871"/>
                  <a:gd name="connsiteX60" fmla="*/ 402430 w 1764799"/>
                  <a:gd name="connsiteY60" fmla="*/ 1431925 h 1473871"/>
                  <a:gd name="connsiteX61" fmla="*/ 433387 w 1764799"/>
                  <a:gd name="connsiteY61" fmla="*/ 1433513 h 1473871"/>
                  <a:gd name="connsiteX62" fmla="*/ 508793 w 1764799"/>
                  <a:gd name="connsiteY62" fmla="*/ 1439863 h 1473871"/>
                  <a:gd name="connsiteX63" fmla="*/ 588168 w 1764799"/>
                  <a:gd name="connsiteY63" fmla="*/ 1462088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8931 w 1764799"/>
                  <a:gd name="connsiteY58" fmla="*/ 1429545 h 1473871"/>
                  <a:gd name="connsiteX59" fmla="*/ 368300 w 1764799"/>
                  <a:gd name="connsiteY59" fmla="*/ 1430338 h 1473871"/>
                  <a:gd name="connsiteX60" fmla="*/ 402430 w 1764799"/>
                  <a:gd name="connsiteY60" fmla="*/ 1431925 h 1473871"/>
                  <a:gd name="connsiteX61" fmla="*/ 433387 w 1764799"/>
                  <a:gd name="connsiteY61" fmla="*/ 1433513 h 1473871"/>
                  <a:gd name="connsiteX62" fmla="*/ 508793 w 1764799"/>
                  <a:gd name="connsiteY62" fmla="*/ 1439863 h 1473871"/>
                  <a:gd name="connsiteX63" fmla="*/ 597693 w 1764799"/>
                  <a:gd name="connsiteY63" fmla="*/ 1433513 h 1473871"/>
                  <a:gd name="connsiteX64" fmla="*/ 654843 w 1764799"/>
                  <a:gd name="connsiteY64" fmla="*/ 146923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8931 w 1764799"/>
                  <a:gd name="connsiteY58" fmla="*/ 1429545 h 1473871"/>
                  <a:gd name="connsiteX59" fmla="*/ 368300 w 1764799"/>
                  <a:gd name="connsiteY59" fmla="*/ 1430338 h 1473871"/>
                  <a:gd name="connsiteX60" fmla="*/ 402430 w 1764799"/>
                  <a:gd name="connsiteY60" fmla="*/ 1431925 h 1473871"/>
                  <a:gd name="connsiteX61" fmla="*/ 433387 w 1764799"/>
                  <a:gd name="connsiteY61" fmla="*/ 1433513 h 1473871"/>
                  <a:gd name="connsiteX62" fmla="*/ 508793 w 1764799"/>
                  <a:gd name="connsiteY62" fmla="*/ 1439863 h 1473871"/>
                  <a:gd name="connsiteX63" fmla="*/ 597693 w 1764799"/>
                  <a:gd name="connsiteY63" fmla="*/ 1433513 h 1473871"/>
                  <a:gd name="connsiteX64" fmla="*/ 661193 w 1764799"/>
                  <a:gd name="connsiteY64" fmla="*/ 1437482 h 1473871"/>
                  <a:gd name="connsiteX65" fmla="*/ 764381 w 1764799"/>
                  <a:gd name="connsiteY65" fmla="*/ 14716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8931 w 1764799"/>
                  <a:gd name="connsiteY58" fmla="*/ 1429545 h 1473871"/>
                  <a:gd name="connsiteX59" fmla="*/ 368300 w 1764799"/>
                  <a:gd name="connsiteY59" fmla="*/ 1430338 h 1473871"/>
                  <a:gd name="connsiteX60" fmla="*/ 402430 w 1764799"/>
                  <a:gd name="connsiteY60" fmla="*/ 1431925 h 1473871"/>
                  <a:gd name="connsiteX61" fmla="*/ 433387 w 1764799"/>
                  <a:gd name="connsiteY61" fmla="*/ 1433513 h 1473871"/>
                  <a:gd name="connsiteX62" fmla="*/ 508793 w 1764799"/>
                  <a:gd name="connsiteY62" fmla="*/ 1439863 h 1473871"/>
                  <a:gd name="connsiteX63" fmla="*/ 597693 w 1764799"/>
                  <a:gd name="connsiteY63" fmla="*/ 1433513 h 1473871"/>
                  <a:gd name="connsiteX64" fmla="*/ 661193 w 1764799"/>
                  <a:gd name="connsiteY64" fmla="*/ 1437482 h 1473871"/>
                  <a:gd name="connsiteX65" fmla="*/ 759618 w 1764799"/>
                  <a:gd name="connsiteY65" fmla="*/ 1446213 h 1473871"/>
                  <a:gd name="connsiteX66" fmla="*/ 866775 w 1764799"/>
                  <a:gd name="connsiteY66" fmla="*/ 14692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8931 w 1764799"/>
                  <a:gd name="connsiteY58" fmla="*/ 1429545 h 1473871"/>
                  <a:gd name="connsiteX59" fmla="*/ 368300 w 1764799"/>
                  <a:gd name="connsiteY59" fmla="*/ 1430338 h 1473871"/>
                  <a:gd name="connsiteX60" fmla="*/ 402430 w 1764799"/>
                  <a:gd name="connsiteY60" fmla="*/ 1431925 h 1473871"/>
                  <a:gd name="connsiteX61" fmla="*/ 433387 w 1764799"/>
                  <a:gd name="connsiteY61" fmla="*/ 1433513 h 1473871"/>
                  <a:gd name="connsiteX62" fmla="*/ 508793 w 1764799"/>
                  <a:gd name="connsiteY62" fmla="*/ 1439863 h 1473871"/>
                  <a:gd name="connsiteX63" fmla="*/ 597693 w 1764799"/>
                  <a:gd name="connsiteY63" fmla="*/ 1433513 h 1473871"/>
                  <a:gd name="connsiteX64" fmla="*/ 661193 w 1764799"/>
                  <a:gd name="connsiteY64" fmla="*/ 1437482 h 1473871"/>
                  <a:gd name="connsiteX65" fmla="*/ 759618 w 1764799"/>
                  <a:gd name="connsiteY65" fmla="*/ 1446213 h 1473871"/>
                  <a:gd name="connsiteX66" fmla="*/ 854075 w 1764799"/>
                  <a:gd name="connsiteY66" fmla="*/ 1443832 h 1473871"/>
                  <a:gd name="connsiteX67" fmla="*/ 883443 w 1764799"/>
                  <a:gd name="connsiteY67" fmla="*/ 1464469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73871"/>
                  <a:gd name="connsiteX1" fmla="*/ 9525 w 1764799"/>
                  <a:gd name="connsiteY1" fmla="*/ 66675 h 1473871"/>
                  <a:gd name="connsiteX2" fmla="*/ 9525 w 1764799"/>
                  <a:gd name="connsiteY2" fmla="*/ 178594 h 1473871"/>
                  <a:gd name="connsiteX3" fmla="*/ 11906 w 1764799"/>
                  <a:gd name="connsiteY3" fmla="*/ 185738 h 1473871"/>
                  <a:gd name="connsiteX4" fmla="*/ 16668 w 1764799"/>
                  <a:gd name="connsiteY4" fmla="*/ 247650 h 1473871"/>
                  <a:gd name="connsiteX5" fmla="*/ 19050 w 1764799"/>
                  <a:gd name="connsiteY5" fmla="*/ 300038 h 1473871"/>
                  <a:gd name="connsiteX6" fmla="*/ 26193 w 1764799"/>
                  <a:gd name="connsiteY6" fmla="*/ 321469 h 1473871"/>
                  <a:gd name="connsiteX7" fmla="*/ 28575 w 1764799"/>
                  <a:gd name="connsiteY7" fmla="*/ 338138 h 1473871"/>
                  <a:gd name="connsiteX8" fmla="*/ 30956 w 1764799"/>
                  <a:gd name="connsiteY8" fmla="*/ 366713 h 1473871"/>
                  <a:gd name="connsiteX9" fmla="*/ 33337 w 1764799"/>
                  <a:gd name="connsiteY9" fmla="*/ 378619 h 1473871"/>
                  <a:gd name="connsiteX10" fmla="*/ 35718 w 1764799"/>
                  <a:gd name="connsiteY10" fmla="*/ 392907 h 1473871"/>
                  <a:gd name="connsiteX11" fmla="*/ 38100 w 1764799"/>
                  <a:gd name="connsiteY11" fmla="*/ 459582 h 1473871"/>
                  <a:gd name="connsiteX12" fmla="*/ 42862 w 1764799"/>
                  <a:gd name="connsiteY12" fmla="*/ 473869 h 1473871"/>
                  <a:gd name="connsiteX13" fmla="*/ 45243 w 1764799"/>
                  <a:gd name="connsiteY13" fmla="*/ 490538 h 1473871"/>
                  <a:gd name="connsiteX14" fmla="*/ 47625 w 1764799"/>
                  <a:gd name="connsiteY14" fmla="*/ 550069 h 1473871"/>
                  <a:gd name="connsiteX15" fmla="*/ 50006 w 1764799"/>
                  <a:gd name="connsiteY15" fmla="*/ 571500 h 1473871"/>
                  <a:gd name="connsiteX16" fmla="*/ 52387 w 1764799"/>
                  <a:gd name="connsiteY16" fmla="*/ 611982 h 1473871"/>
                  <a:gd name="connsiteX17" fmla="*/ 57150 w 1764799"/>
                  <a:gd name="connsiteY17" fmla="*/ 669132 h 1473871"/>
                  <a:gd name="connsiteX18" fmla="*/ 61912 w 1764799"/>
                  <a:gd name="connsiteY18" fmla="*/ 685800 h 1473871"/>
                  <a:gd name="connsiteX19" fmla="*/ 72231 w 1764799"/>
                  <a:gd name="connsiteY19" fmla="*/ 764382 h 1473871"/>
                  <a:gd name="connsiteX20" fmla="*/ 79375 w 1764799"/>
                  <a:gd name="connsiteY20" fmla="*/ 788988 h 1473871"/>
                  <a:gd name="connsiteX21" fmla="*/ 78581 w 1764799"/>
                  <a:gd name="connsiteY21" fmla="*/ 814388 h 1473871"/>
                  <a:gd name="connsiteX22" fmla="*/ 94456 w 1764799"/>
                  <a:gd name="connsiteY22" fmla="*/ 827087 h 1473871"/>
                  <a:gd name="connsiteX23" fmla="*/ 78581 w 1764799"/>
                  <a:gd name="connsiteY23" fmla="*/ 835026 h 1473871"/>
                  <a:gd name="connsiteX24" fmla="*/ 92868 w 1764799"/>
                  <a:gd name="connsiteY24" fmla="*/ 850107 h 1473871"/>
                  <a:gd name="connsiteX25" fmla="*/ 95250 w 1764799"/>
                  <a:gd name="connsiteY25" fmla="*/ 866775 h 1473871"/>
                  <a:gd name="connsiteX26" fmla="*/ 92868 w 1764799"/>
                  <a:gd name="connsiteY26" fmla="*/ 873919 h 1473871"/>
                  <a:gd name="connsiteX27" fmla="*/ 88106 w 1764799"/>
                  <a:gd name="connsiteY27" fmla="*/ 881063 h 1473871"/>
                  <a:gd name="connsiteX28" fmla="*/ 90487 w 1764799"/>
                  <a:gd name="connsiteY28" fmla="*/ 888207 h 1473871"/>
                  <a:gd name="connsiteX29" fmla="*/ 92075 w 1764799"/>
                  <a:gd name="connsiteY29" fmla="*/ 927894 h 1473871"/>
                  <a:gd name="connsiteX30" fmla="*/ 97631 w 1764799"/>
                  <a:gd name="connsiteY30" fmla="*/ 990600 h 1473871"/>
                  <a:gd name="connsiteX31" fmla="*/ 102393 w 1764799"/>
                  <a:gd name="connsiteY31" fmla="*/ 1019175 h 1473871"/>
                  <a:gd name="connsiteX32" fmla="*/ 104775 w 1764799"/>
                  <a:gd name="connsiteY32" fmla="*/ 1081088 h 1473871"/>
                  <a:gd name="connsiteX33" fmla="*/ 109537 w 1764799"/>
                  <a:gd name="connsiteY33" fmla="*/ 1088232 h 1473871"/>
                  <a:gd name="connsiteX34" fmla="*/ 111918 w 1764799"/>
                  <a:gd name="connsiteY34" fmla="*/ 1095375 h 1473871"/>
                  <a:gd name="connsiteX35" fmla="*/ 119856 w 1764799"/>
                  <a:gd name="connsiteY35" fmla="*/ 1131888 h 1473871"/>
                  <a:gd name="connsiteX36" fmla="*/ 133350 w 1764799"/>
                  <a:gd name="connsiteY36" fmla="*/ 1178719 h 1473871"/>
                  <a:gd name="connsiteX37" fmla="*/ 135731 w 1764799"/>
                  <a:gd name="connsiteY37" fmla="*/ 1185863 h 1473871"/>
                  <a:gd name="connsiteX38" fmla="*/ 140493 w 1764799"/>
                  <a:gd name="connsiteY38" fmla="*/ 1204913 h 1473871"/>
                  <a:gd name="connsiteX39" fmla="*/ 145256 w 1764799"/>
                  <a:gd name="connsiteY39" fmla="*/ 1226344 h 1473871"/>
                  <a:gd name="connsiteX40" fmla="*/ 152400 w 1764799"/>
                  <a:gd name="connsiteY40" fmla="*/ 1250157 h 1473871"/>
                  <a:gd name="connsiteX41" fmla="*/ 154781 w 1764799"/>
                  <a:gd name="connsiteY41" fmla="*/ 1264444 h 1473871"/>
                  <a:gd name="connsiteX42" fmla="*/ 157162 w 1764799"/>
                  <a:gd name="connsiteY42" fmla="*/ 1285875 h 1473871"/>
                  <a:gd name="connsiteX43" fmla="*/ 166687 w 1764799"/>
                  <a:gd name="connsiteY43" fmla="*/ 1300163 h 1473871"/>
                  <a:gd name="connsiteX44" fmla="*/ 171450 w 1764799"/>
                  <a:gd name="connsiteY44" fmla="*/ 1309688 h 1473871"/>
                  <a:gd name="connsiteX45" fmla="*/ 180975 w 1764799"/>
                  <a:gd name="connsiteY45" fmla="*/ 1323975 h 1473871"/>
                  <a:gd name="connsiteX46" fmla="*/ 185737 w 1764799"/>
                  <a:gd name="connsiteY46" fmla="*/ 1340644 h 1473871"/>
                  <a:gd name="connsiteX47" fmla="*/ 190500 w 1764799"/>
                  <a:gd name="connsiteY47" fmla="*/ 1350169 h 1473871"/>
                  <a:gd name="connsiteX48" fmla="*/ 195262 w 1764799"/>
                  <a:gd name="connsiteY48" fmla="*/ 1357313 h 1473871"/>
                  <a:gd name="connsiteX49" fmla="*/ 202406 w 1764799"/>
                  <a:gd name="connsiteY49" fmla="*/ 1359694 h 1473871"/>
                  <a:gd name="connsiteX50" fmla="*/ 211931 w 1764799"/>
                  <a:gd name="connsiteY50" fmla="*/ 1376363 h 1473871"/>
                  <a:gd name="connsiteX51" fmla="*/ 219075 w 1764799"/>
                  <a:gd name="connsiteY51" fmla="*/ 1381125 h 1473871"/>
                  <a:gd name="connsiteX52" fmla="*/ 221456 w 1764799"/>
                  <a:gd name="connsiteY52" fmla="*/ 1388269 h 1473871"/>
                  <a:gd name="connsiteX53" fmla="*/ 233362 w 1764799"/>
                  <a:gd name="connsiteY53" fmla="*/ 1402557 h 1473871"/>
                  <a:gd name="connsiteX54" fmla="*/ 235743 w 1764799"/>
                  <a:gd name="connsiteY54" fmla="*/ 1409700 h 1473871"/>
                  <a:gd name="connsiteX55" fmla="*/ 261937 w 1764799"/>
                  <a:gd name="connsiteY55" fmla="*/ 1421607 h 1473871"/>
                  <a:gd name="connsiteX56" fmla="*/ 289719 w 1764799"/>
                  <a:gd name="connsiteY56" fmla="*/ 1433513 h 1473871"/>
                  <a:gd name="connsiteX57" fmla="*/ 303212 w 1764799"/>
                  <a:gd name="connsiteY57" fmla="*/ 1425575 h 1473871"/>
                  <a:gd name="connsiteX58" fmla="*/ 338931 w 1764799"/>
                  <a:gd name="connsiteY58" fmla="*/ 1429545 h 1473871"/>
                  <a:gd name="connsiteX59" fmla="*/ 368300 w 1764799"/>
                  <a:gd name="connsiteY59" fmla="*/ 1430338 h 1473871"/>
                  <a:gd name="connsiteX60" fmla="*/ 402430 w 1764799"/>
                  <a:gd name="connsiteY60" fmla="*/ 1431925 h 1473871"/>
                  <a:gd name="connsiteX61" fmla="*/ 433387 w 1764799"/>
                  <a:gd name="connsiteY61" fmla="*/ 1433513 h 1473871"/>
                  <a:gd name="connsiteX62" fmla="*/ 508793 w 1764799"/>
                  <a:gd name="connsiteY62" fmla="*/ 1439863 h 1473871"/>
                  <a:gd name="connsiteX63" fmla="*/ 597693 w 1764799"/>
                  <a:gd name="connsiteY63" fmla="*/ 1433513 h 1473871"/>
                  <a:gd name="connsiteX64" fmla="*/ 661193 w 1764799"/>
                  <a:gd name="connsiteY64" fmla="*/ 1437482 h 1473871"/>
                  <a:gd name="connsiteX65" fmla="*/ 759618 w 1764799"/>
                  <a:gd name="connsiteY65" fmla="*/ 1446213 h 1473871"/>
                  <a:gd name="connsiteX66" fmla="*/ 854075 w 1764799"/>
                  <a:gd name="connsiteY66" fmla="*/ 1443832 h 1473871"/>
                  <a:gd name="connsiteX67" fmla="*/ 897731 w 1764799"/>
                  <a:gd name="connsiteY67" fmla="*/ 1450181 h 1473871"/>
                  <a:gd name="connsiteX68" fmla="*/ 904875 w 1764799"/>
                  <a:gd name="connsiteY68" fmla="*/ 1462088 h 1473871"/>
                  <a:gd name="connsiteX69" fmla="*/ 938212 w 1764799"/>
                  <a:gd name="connsiteY69" fmla="*/ 1457325 h 1473871"/>
                  <a:gd name="connsiteX70" fmla="*/ 966787 w 1764799"/>
                  <a:gd name="connsiteY70" fmla="*/ 1454944 h 1473871"/>
                  <a:gd name="connsiteX71" fmla="*/ 1069181 w 1764799"/>
                  <a:gd name="connsiteY71" fmla="*/ 1459707 h 1473871"/>
                  <a:gd name="connsiteX72" fmla="*/ 1097756 w 1764799"/>
                  <a:gd name="connsiteY72" fmla="*/ 1462088 h 1473871"/>
                  <a:gd name="connsiteX73" fmla="*/ 1126331 w 1764799"/>
                  <a:gd name="connsiteY73" fmla="*/ 1466850 h 1473871"/>
                  <a:gd name="connsiteX74" fmla="*/ 1228725 w 1764799"/>
                  <a:gd name="connsiteY74" fmla="*/ 1471613 h 1473871"/>
                  <a:gd name="connsiteX75" fmla="*/ 1297781 w 1764799"/>
                  <a:gd name="connsiteY75" fmla="*/ 1469232 h 1473871"/>
                  <a:gd name="connsiteX76" fmla="*/ 1304925 w 1764799"/>
                  <a:gd name="connsiteY76" fmla="*/ 1464469 h 1473871"/>
                  <a:gd name="connsiteX77" fmla="*/ 1316831 w 1764799"/>
                  <a:gd name="connsiteY77" fmla="*/ 1462088 h 1473871"/>
                  <a:gd name="connsiteX78" fmla="*/ 1412081 w 1764799"/>
                  <a:gd name="connsiteY78" fmla="*/ 1459707 h 1473871"/>
                  <a:gd name="connsiteX79" fmla="*/ 1450181 w 1764799"/>
                  <a:gd name="connsiteY79" fmla="*/ 1457325 h 1473871"/>
                  <a:gd name="connsiteX80" fmla="*/ 1528762 w 1764799"/>
                  <a:gd name="connsiteY80" fmla="*/ 1454944 h 1473871"/>
                  <a:gd name="connsiteX81" fmla="*/ 1576387 w 1764799"/>
                  <a:gd name="connsiteY81" fmla="*/ 1450182 h 1473871"/>
                  <a:gd name="connsiteX82" fmla="*/ 1704975 w 1764799"/>
                  <a:gd name="connsiteY82" fmla="*/ 1452563 h 1473871"/>
                  <a:gd name="connsiteX83" fmla="*/ 1724025 w 1764799"/>
                  <a:gd name="connsiteY83" fmla="*/ 1454944 h 1473871"/>
                  <a:gd name="connsiteX84" fmla="*/ 1745456 w 1764799"/>
                  <a:gd name="connsiteY84" fmla="*/ 1457325 h 1473871"/>
                  <a:gd name="connsiteX85" fmla="*/ 1764506 w 1764799"/>
                  <a:gd name="connsiteY85" fmla="*/ 1452563 h 1473871"/>
                  <a:gd name="connsiteX86" fmla="*/ 1764506 w 1764799"/>
                  <a:gd name="connsiteY86" fmla="*/ 1450182 h 1473871"/>
                  <a:gd name="connsiteX0" fmla="*/ 0 w 1764799"/>
                  <a:gd name="connsiteY0" fmla="*/ 0 h 1469383"/>
                  <a:gd name="connsiteX1" fmla="*/ 9525 w 1764799"/>
                  <a:gd name="connsiteY1" fmla="*/ 66675 h 1469383"/>
                  <a:gd name="connsiteX2" fmla="*/ 9525 w 1764799"/>
                  <a:gd name="connsiteY2" fmla="*/ 178594 h 1469383"/>
                  <a:gd name="connsiteX3" fmla="*/ 11906 w 1764799"/>
                  <a:gd name="connsiteY3" fmla="*/ 185738 h 1469383"/>
                  <a:gd name="connsiteX4" fmla="*/ 16668 w 1764799"/>
                  <a:gd name="connsiteY4" fmla="*/ 247650 h 1469383"/>
                  <a:gd name="connsiteX5" fmla="*/ 19050 w 1764799"/>
                  <a:gd name="connsiteY5" fmla="*/ 300038 h 1469383"/>
                  <a:gd name="connsiteX6" fmla="*/ 26193 w 1764799"/>
                  <a:gd name="connsiteY6" fmla="*/ 321469 h 1469383"/>
                  <a:gd name="connsiteX7" fmla="*/ 28575 w 1764799"/>
                  <a:gd name="connsiteY7" fmla="*/ 338138 h 1469383"/>
                  <a:gd name="connsiteX8" fmla="*/ 30956 w 1764799"/>
                  <a:gd name="connsiteY8" fmla="*/ 366713 h 1469383"/>
                  <a:gd name="connsiteX9" fmla="*/ 33337 w 1764799"/>
                  <a:gd name="connsiteY9" fmla="*/ 378619 h 1469383"/>
                  <a:gd name="connsiteX10" fmla="*/ 35718 w 1764799"/>
                  <a:gd name="connsiteY10" fmla="*/ 392907 h 1469383"/>
                  <a:gd name="connsiteX11" fmla="*/ 38100 w 1764799"/>
                  <a:gd name="connsiteY11" fmla="*/ 459582 h 1469383"/>
                  <a:gd name="connsiteX12" fmla="*/ 42862 w 1764799"/>
                  <a:gd name="connsiteY12" fmla="*/ 473869 h 1469383"/>
                  <a:gd name="connsiteX13" fmla="*/ 45243 w 1764799"/>
                  <a:gd name="connsiteY13" fmla="*/ 490538 h 1469383"/>
                  <a:gd name="connsiteX14" fmla="*/ 47625 w 1764799"/>
                  <a:gd name="connsiteY14" fmla="*/ 550069 h 1469383"/>
                  <a:gd name="connsiteX15" fmla="*/ 50006 w 1764799"/>
                  <a:gd name="connsiteY15" fmla="*/ 571500 h 1469383"/>
                  <a:gd name="connsiteX16" fmla="*/ 52387 w 1764799"/>
                  <a:gd name="connsiteY16" fmla="*/ 611982 h 1469383"/>
                  <a:gd name="connsiteX17" fmla="*/ 57150 w 1764799"/>
                  <a:gd name="connsiteY17" fmla="*/ 669132 h 1469383"/>
                  <a:gd name="connsiteX18" fmla="*/ 61912 w 1764799"/>
                  <a:gd name="connsiteY18" fmla="*/ 685800 h 1469383"/>
                  <a:gd name="connsiteX19" fmla="*/ 72231 w 1764799"/>
                  <a:gd name="connsiteY19" fmla="*/ 764382 h 1469383"/>
                  <a:gd name="connsiteX20" fmla="*/ 79375 w 1764799"/>
                  <a:gd name="connsiteY20" fmla="*/ 788988 h 1469383"/>
                  <a:gd name="connsiteX21" fmla="*/ 78581 w 1764799"/>
                  <a:gd name="connsiteY21" fmla="*/ 814388 h 1469383"/>
                  <a:gd name="connsiteX22" fmla="*/ 94456 w 1764799"/>
                  <a:gd name="connsiteY22" fmla="*/ 827087 h 1469383"/>
                  <a:gd name="connsiteX23" fmla="*/ 78581 w 1764799"/>
                  <a:gd name="connsiteY23" fmla="*/ 835026 h 1469383"/>
                  <a:gd name="connsiteX24" fmla="*/ 92868 w 1764799"/>
                  <a:gd name="connsiteY24" fmla="*/ 850107 h 1469383"/>
                  <a:gd name="connsiteX25" fmla="*/ 95250 w 1764799"/>
                  <a:gd name="connsiteY25" fmla="*/ 866775 h 1469383"/>
                  <a:gd name="connsiteX26" fmla="*/ 92868 w 1764799"/>
                  <a:gd name="connsiteY26" fmla="*/ 873919 h 1469383"/>
                  <a:gd name="connsiteX27" fmla="*/ 88106 w 1764799"/>
                  <a:gd name="connsiteY27" fmla="*/ 881063 h 1469383"/>
                  <a:gd name="connsiteX28" fmla="*/ 90487 w 1764799"/>
                  <a:gd name="connsiteY28" fmla="*/ 888207 h 1469383"/>
                  <a:gd name="connsiteX29" fmla="*/ 92075 w 1764799"/>
                  <a:gd name="connsiteY29" fmla="*/ 927894 h 1469383"/>
                  <a:gd name="connsiteX30" fmla="*/ 97631 w 1764799"/>
                  <a:gd name="connsiteY30" fmla="*/ 990600 h 1469383"/>
                  <a:gd name="connsiteX31" fmla="*/ 102393 w 1764799"/>
                  <a:gd name="connsiteY31" fmla="*/ 1019175 h 1469383"/>
                  <a:gd name="connsiteX32" fmla="*/ 104775 w 1764799"/>
                  <a:gd name="connsiteY32" fmla="*/ 1081088 h 1469383"/>
                  <a:gd name="connsiteX33" fmla="*/ 109537 w 1764799"/>
                  <a:gd name="connsiteY33" fmla="*/ 1088232 h 1469383"/>
                  <a:gd name="connsiteX34" fmla="*/ 111918 w 1764799"/>
                  <a:gd name="connsiteY34" fmla="*/ 1095375 h 1469383"/>
                  <a:gd name="connsiteX35" fmla="*/ 119856 w 1764799"/>
                  <a:gd name="connsiteY35" fmla="*/ 1131888 h 1469383"/>
                  <a:gd name="connsiteX36" fmla="*/ 133350 w 1764799"/>
                  <a:gd name="connsiteY36" fmla="*/ 1178719 h 1469383"/>
                  <a:gd name="connsiteX37" fmla="*/ 135731 w 1764799"/>
                  <a:gd name="connsiteY37" fmla="*/ 1185863 h 1469383"/>
                  <a:gd name="connsiteX38" fmla="*/ 140493 w 1764799"/>
                  <a:gd name="connsiteY38" fmla="*/ 1204913 h 1469383"/>
                  <a:gd name="connsiteX39" fmla="*/ 145256 w 1764799"/>
                  <a:gd name="connsiteY39" fmla="*/ 1226344 h 1469383"/>
                  <a:gd name="connsiteX40" fmla="*/ 152400 w 1764799"/>
                  <a:gd name="connsiteY40" fmla="*/ 1250157 h 1469383"/>
                  <a:gd name="connsiteX41" fmla="*/ 154781 w 1764799"/>
                  <a:gd name="connsiteY41" fmla="*/ 1264444 h 1469383"/>
                  <a:gd name="connsiteX42" fmla="*/ 157162 w 1764799"/>
                  <a:gd name="connsiteY42" fmla="*/ 1285875 h 1469383"/>
                  <a:gd name="connsiteX43" fmla="*/ 166687 w 1764799"/>
                  <a:gd name="connsiteY43" fmla="*/ 1300163 h 1469383"/>
                  <a:gd name="connsiteX44" fmla="*/ 171450 w 1764799"/>
                  <a:gd name="connsiteY44" fmla="*/ 1309688 h 1469383"/>
                  <a:gd name="connsiteX45" fmla="*/ 180975 w 1764799"/>
                  <a:gd name="connsiteY45" fmla="*/ 1323975 h 1469383"/>
                  <a:gd name="connsiteX46" fmla="*/ 185737 w 1764799"/>
                  <a:gd name="connsiteY46" fmla="*/ 1340644 h 1469383"/>
                  <a:gd name="connsiteX47" fmla="*/ 190500 w 1764799"/>
                  <a:gd name="connsiteY47" fmla="*/ 1350169 h 1469383"/>
                  <a:gd name="connsiteX48" fmla="*/ 195262 w 1764799"/>
                  <a:gd name="connsiteY48" fmla="*/ 1357313 h 1469383"/>
                  <a:gd name="connsiteX49" fmla="*/ 202406 w 1764799"/>
                  <a:gd name="connsiteY49" fmla="*/ 1359694 h 1469383"/>
                  <a:gd name="connsiteX50" fmla="*/ 211931 w 1764799"/>
                  <a:gd name="connsiteY50" fmla="*/ 1376363 h 1469383"/>
                  <a:gd name="connsiteX51" fmla="*/ 219075 w 1764799"/>
                  <a:gd name="connsiteY51" fmla="*/ 1381125 h 1469383"/>
                  <a:gd name="connsiteX52" fmla="*/ 221456 w 1764799"/>
                  <a:gd name="connsiteY52" fmla="*/ 1388269 h 1469383"/>
                  <a:gd name="connsiteX53" fmla="*/ 233362 w 1764799"/>
                  <a:gd name="connsiteY53" fmla="*/ 1402557 h 1469383"/>
                  <a:gd name="connsiteX54" fmla="*/ 235743 w 1764799"/>
                  <a:gd name="connsiteY54" fmla="*/ 1409700 h 1469383"/>
                  <a:gd name="connsiteX55" fmla="*/ 261937 w 1764799"/>
                  <a:gd name="connsiteY55" fmla="*/ 1421607 h 1469383"/>
                  <a:gd name="connsiteX56" fmla="*/ 289719 w 1764799"/>
                  <a:gd name="connsiteY56" fmla="*/ 1433513 h 1469383"/>
                  <a:gd name="connsiteX57" fmla="*/ 303212 w 1764799"/>
                  <a:gd name="connsiteY57" fmla="*/ 1425575 h 1469383"/>
                  <a:gd name="connsiteX58" fmla="*/ 338931 w 1764799"/>
                  <a:gd name="connsiteY58" fmla="*/ 1429545 h 1469383"/>
                  <a:gd name="connsiteX59" fmla="*/ 368300 w 1764799"/>
                  <a:gd name="connsiteY59" fmla="*/ 1430338 h 1469383"/>
                  <a:gd name="connsiteX60" fmla="*/ 402430 w 1764799"/>
                  <a:gd name="connsiteY60" fmla="*/ 1431925 h 1469383"/>
                  <a:gd name="connsiteX61" fmla="*/ 433387 w 1764799"/>
                  <a:gd name="connsiteY61" fmla="*/ 1433513 h 1469383"/>
                  <a:gd name="connsiteX62" fmla="*/ 508793 w 1764799"/>
                  <a:gd name="connsiteY62" fmla="*/ 1439863 h 1469383"/>
                  <a:gd name="connsiteX63" fmla="*/ 597693 w 1764799"/>
                  <a:gd name="connsiteY63" fmla="*/ 1433513 h 1469383"/>
                  <a:gd name="connsiteX64" fmla="*/ 661193 w 1764799"/>
                  <a:gd name="connsiteY64" fmla="*/ 1437482 h 1469383"/>
                  <a:gd name="connsiteX65" fmla="*/ 759618 w 1764799"/>
                  <a:gd name="connsiteY65" fmla="*/ 1446213 h 1469383"/>
                  <a:gd name="connsiteX66" fmla="*/ 854075 w 1764799"/>
                  <a:gd name="connsiteY66" fmla="*/ 1443832 h 1469383"/>
                  <a:gd name="connsiteX67" fmla="*/ 897731 w 1764799"/>
                  <a:gd name="connsiteY67" fmla="*/ 1450181 h 1469383"/>
                  <a:gd name="connsiteX68" fmla="*/ 904875 w 1764799"/>
                  <a:gd name="connsiteY68" fmla="*/ 1462088 h 1469383"/>
                  <a:gd name="connsiteX69" fmla="*/ 938212 w 1764799"/>
                  <a:gd name="connsiteY69" fmla="*/ 1457325 h 1469383"/>
                  <a:gd name="connsiteX70" fmla="*/ 966787 w 1764799"/>
                  <a:gd name="connsiteY70" fmla="*/ 1454944 h 1469383"/>
                  <a:gd name="connsiteX71" fmla="*/ 1069181 w 1764799"/>
                  <a:gd name="connsiteY71" fmla="*/ 1459707 h 1469383"/>
                  <a:gd name="connsiteX72" fmla="*/ 1097756 w 1764799"/>
                  <a:gd name="connsiteY72" fmla="*/ 1462088 h 1469383"/>
                  <a:gd name="connsiteX73" fmla="*/ 1126331 w 1764799"/>
                  <a:gd name="connsiteY73" fmla="*/ 1466850 h 1469383"/>
                  <a:gd name="connsiteX74" fmla="*/ 1227138 w 1764799"/>
                  <a:gd name="connsiteY74" fmla="*/ 1443038 h 1469383"/>
                  <a:gd name="connsiteX75" fmla="*/ 1297781 w 1764799"/>
                  <a:gd name="connsiteY75" fmla="*/ 1469232 h 1469383"/>
                  <a:gd name="connsiteX76" fmla="*/ 1304925 w 1764799"/>
                  <a:gd name="connsiteY76" fmla="*/ 1464469 h 1469383"/>
                  <a:gd name="connsiteX77" fmla="*/ 1316831 w 1764799"/>
                  <a:gd name="connsiteY77" fmla="*/ 1462088 h 1469383"/>
                  <a:gd name="connsiteX78" fmla="*/ 1412081 w 1764799"/>
                  <a:gd name="connsiteY78" fmla="*/ 1459707 h 1469383"/>
                  <a:gd name="connsiteX79" fmla="*/ 1450181 w 1764799"/>
                  <a:gd name="connsiteY79" fmla="*/ 1457325 h 1469383"/>
                  <a:gd name="connsiteX80" fmla="*/ 1528762 w 1764799"/>
                  <a:gd name="connsiteY80" fmla="*/ 1454944 h 1469383"/>
                  <a:gd name="connsiteX81" fmla="*/ 1576387 w 1764799"/>
                  <a:gd name="connsiteY81" fmla="*/ 1450182 h 1469383"/>
                  <a:gd name="connsiteX82" fmla="*/ 1704975 w 1764799"/>
                  <a:gd name="connsiteY82" fmla="*/ 1452563 h 1469383"/>
                  <a:gd name="connsiteX83" fmla="*/ 1724025 w 1764799"/>
                  <a:gd name="connsiteY83" fmla="*/ 1454944 h 1469383"/>
                  <a:gd name="connsiteX84" fmla="*/ 1745456 w 1764799"/>
                  <a:gd name="connsiteY84" fmla="*/ 1457325 h 1469383"/>
                  <a:gd name="connsiteX85" fmla="*/ 1764506 w 1764799"/>
                  <a:gd name="connsiteY85" fmla="*/ 1452563 h 1469383"/>
                  <a:gd name="connsiteX86" fmla="*/ 1764506 w 1764799"/>
                  <a:gd name="connsiteY86" fmla="*/ 1450182 h 1469383"/>
                  <a:gd name="connsiteX0" fmla="*/ 0 w 1764799"/>
                  <a:gd name="connsiteY0" fmla="*/ 0 h 1469252"/>
                  <a:gd name="connsiteX1" fmla="*/ 9525 w 1764799"/>
                  <a:gd name="connsiteY1" fmla="*/ 66675 h 1469252"/>
                  <a:gd name="connsiteX2" fmla="*/ 9525 w 1764799"/>
                  <a:gd name="connsiteY2" fmla="*/ 178594 h 1469252"/>
                  <a:gd name="connsiteX3" fmla="*/ 11906 w 1764799"/>
                  <a:gd name="connsiteY3" fmla="*/ 185738 h 1469252"/>
                  <a:gd name="connsiteX4" fmla="*/ 16668 w 1764799"/>
                  <a:gd name="connsiteY4" fmla="*/ 247650 h 1469252"/>
                  <a:gd name="connsiteX5" fmla="*/ 19050 w 1764799"/>
                  <a:gd name="connsiteY5" fmla="*/ 300038 h 1469252"/>
                  <a:gd name="connsiteX6" fmla="*/ 26193 w 1764799"/>
                  <a:gd name="connsiteY6" fmla="*/ 321469 h 1469252"/>
                  <a:gd name="connsiteX7" fmla="*/ 28575 w 1764799"/>
                  <a:gd name="connsiteY7" fmla="*/ 338138 h 1469252"/>
                  <a:gd name="connsiteX8" fmla="*/ 30956 w 1764799"/>
                  <a:gd name="connsiteY8" fmla="*/ 366713 h 1469252"/>
                  <a:gd name="connsiteX9" fmla="*/ 33337 w 1764799"/>
                  <a:gd name="connsiteY9" fmla="*/ 378619 h 1469252"/>
                  <a:gd name="connsiteX10" fmla="*/ 35718 w 1764799"/>
                  <a:gd name="connsiteY10" fmla="*/ 392907 h 1469252"/>
                  <a:gd name="connsiteX11" fmla="*/ 38100 w 1764799"/>
                  <a:gd name="connsiteY11" fmla="*/ 459582 h 1469252"/>
                  <a:gd name="connsiteX12" fmla="*/ 42862 w 1764799"/>
                  <a:gd name="connsiteY12" fmla="*/ 473869 h 1469252"/>
                  <a:gd name="connsiteX13" fmla="*/ 45243 w 1764799"/>
                  <a:gd name="connsiteY13" fmla="*/ 490538 h 1469252"/>
                  <a:gd name="connsiteX14" fmla="*/ 47625 w 1764799"/>
                  <a:gd name="connsiteY14" fmla="*/ 550069 h 1469252"/>
                  <a:gd name="connsiteX15" fmla="*/ 50006 w 1764799"/>
                  <a:gd name="connsiteY15" fmla="*/ 571500 h 1469252"/>
                  <a:gd name="connsiteX16" fmla="*/ 52387 w 1764799"/>
                  <a:gd name="connsiteY16" fmla="*/ 611982 h 1469252"/>
                  <a:gd name="connsiteX17" fmla="*/ 57150 w 1764799"/>
                  <a:gd name="connsiteY17" fmla="*/ 669132 h 1469252"/>
                  <a:gd name="connsiteX18" fmla="*/ 61912 w 1764799"/>
                  <a:gd name="connsiteY18" fmla="*/ 685800 h 1469252"/>
                  <a:gd name="connsiteX19" fmla="*/ 72231 w 1764799"/>
                  <a:gd name="connsiteY19" fmla="*/ 764382 h 1469252"/>
                  <a:gd name="connsiteX20" fmla="*/ 79375 w 1764799"/>
                  <a:gd name="connsiteY20" fmla="*/ 788988 h 1469252"/>
                  <a:gd name="connsiteX21" fmla="*/ 78581 w 1764799"/>
                  <a:gd name="connsiteY21" fmla="*/ 814388 h 1469252"/>
                  <a:gd name="connsiteX22" fmla="*/ 94456 w 1764799"/>
                  <a:gd name="connsiteY22" fmla="*/ 827087 h 1469252"/>
                  <a:gd name="connsiteX23" fmla="*/ 78581 w 1764799"/>
                  <a:gd name="connsiteY23" fmla="*/ 835026 h 1469252"/>
                  <a:gd name="connsiteX24" fmla="*/ 92868 w 1764799"/>
                  <a:gd name="connsiteY24" fmla="*/ 850107 h 1469252"/>
                  <a:gd name="connsiteX25" fmla="*/ 95250 w 1764799"/>
                  <a:gd name="connsiteY25" fmla="*/ 866775 h 1469252"/>
                  <a:gd name="connsiteX26" fmla="*/ 92868 w 1764799"/>
                  <a:gd name="connsiteY26" fmla="*/ 873919 h 1469252"/>
                  <a:gd name="connsiteX27" fmla="*/ 88106 w 1764799"/>
                  <a:gd name="connsiteY27" fmla="*/ 881063 h 1469252"/>
                  <a:gd name="connsiteX28" fmla="*/ 90487 w 1764799"/>
                  <a:gd name="connsiteY28" fmla="*/ 888207 h 1469252"/>
                  <a:gd name="connsiteX29" fmla="*/ 92075 w 1764799"/>
                  <a:gd name="connsiteY29" fmla="*/ 927894 h 1469252"/>
                  <a:gd name="connsiteX30" fmla="*/ 97631 w 1764799"/>
                  <a:gd name="connsiteY30" fmla="*/ 990600 h 1469252"/>
                  <a:gd name="connsiteX31" fmla="*/ 102393 w 1764799"/>
                  <a:gd name="connsiteY31" fmla="*/ 1019175 h 1469252"/>
                  <a:gd name="connsiteX32" fmla="*/ 104775 w 1764799"/>
                  <a:gd name="connsiteY32" fmla="*/ 1081088 h 1469252"/>
                  <a:gd name="connsiteX33" fmla="*/ 109537 w 1764799"/>
                  <a:gd name="connsiteY33" fmla="*/ 1088232 h 1469252"/>
                  <a:gd name="connsiteX34" fmla="*/ 111918 w 1764799"/>
                  <a:gd name="connsiteY34" fmla="*/ 1095375 h 1469252"/>
                  <a:gd name="connsiteX35" fmla="*/ 119856 w 1764799"/>
                  <a:gd name="connsiteY35" fmla="*/ 1131888 h 1469252"/>
                  <a:gd name="connsiteX36" fmla="*/ 133350 w 1764799"/>
                  <a:gd name="connsiteY36" fmla="*/ 1178719 h 1469252"/>
                  <a:gd name="connsiteX37" fmla="*/ 135731 w 1764799"/>
                  <a:gd name="connsiteY37" fmla="*/ 1185863 h 1469252"/>
                  <a:gd name="connsiteX38" fmla="*/ 140493 w 1764799"/>
                  <a:gd name="connsiteY38" fmla="*/ 1204913 h 1469252"/>
                  <a:gd name="connsiteX39" fmla="*/ 145256 w 1764799"/>
                  <a:gd name="connsiteY39" fmla="*/ 1226344 h 1469252"/>
                  <a:gd name="connsiteX40" fmla="*/ 152400 w 1764799"/>
                  <a:gd name="connsiteY40" fmla="*/ 1250157 h 1469252"/>
                  <a:gd name="connsiteX41" fmla="*/ 154781 w 1764799"/>
                  <a:gd name="connsiteY41" fmla="*/ 1264444 h 1469252"/>
                  <a:gd name="connsiteX42" fmla="*/ 157162 w 1764799"/>
                  <a:gd name="connsiteY42" fmla="*/ 1285875 h 1469252"/>
                  <a:gd name="connsiteX43" fmla="*/ 166687 w 1764799"/>
                  <a:gd name="connsiteY43" fmla="*/ 1300163 h 1469252"/>
                  <a:gd name="connsiteX44" fmla="*/ 171450 w 1764799"/>
                  <a:gd name="connsiteY44" fmla="*/ 1309688 h 1469252"/>
                  <a:gd name="connsiteX45" fmla="*/ 180975 w 1764799"/>
                  <a:gd name="connsiteY45" fmla="*/ 1323975 h 1469252"/>
                  <a:gd name="connsiteX46" fmla="*/ 185737 w 1764799"/>
                  <a:gd name="connsiteY46" fmla="*/ 1340644 h 1469252"/>
                  <a:gd name="connsiteX47" fmla="*/ 190500 w 1764799"/>
                  <a:gd name="connsiteY47" fmla="*/ 1350169 h 1469252"/>
                  <a:gd name="connsiteX48" fmla="*/ 195262 w 1764799"/>
                  <a:gd name="connsiteY48" fmla="*/ 1357313 h 1469252"/>
                  <a:gd name="connsiteX49" fmla="*/ 202406 w 1764799"/>
                  <a:gd name="connsiteY49" fmla="*/ 1359694 h 1469252"/>
                  <a:gd name="connsiteX50" fmla="*/ 211931 w 1764799"/>
                  <a:gd name="connsiteY50" fmla="*/ 1376363 h 1469252"/>
                  <a:gd name="connsiteX51" fmla="*/ 219075 w 1764799"/>
                  <a:gd name="connsiteY51" fmla="*/ 1381125 h 1469252"/>
                  <a:gd name="connsiteX52" fmla="*/ 221456 w 1764799"/>
                  <a:gd name="connsiteY52" fmla="*/ 1388269 h 1469252"/>
                  <a:gd name="connsiteX53" fmla="*/ 233362 w 1764799"/>
                  <a:gd name="connsiteY53" fmla="*/ 1402557 h 1469252"/>
                  <a:gd name="connsiteX54" fmla="*/ 235743 w 1764799"/>
                  <a:gd name="connsiteY54" fmla="*/ 1409700 h 1469252"/>
                  <a:gd name="connsiteX55" fmla="*/ 261937 w 1764799"/>
                  <a:gd name="connsiteY55" fmla="*/ 1421607 h 1469252"/>
                  <a:gd name="connsiteX56" fmla="*/ 289719 w 1764799"/>
                  <a:gd name="connsiteY56" fmla="*/ 1433513 h 1469252"/>
                  <a:gd name="connsiteX57" fmla="*/ 303212 w 1764799"/>
                  <a:gd name="connsiteY57" fmla="*/ 1425575 h 1469252"/>
                  <a:gd name="connsiteX58" fmla="*/ 338931 w 1764799"/>
                  <a:gd name="connsiteY58" fmla="*/ 1429545 h 1469252"/>
                  <a:gd name="connsiteX59" fmla="*/ 368300 w 1764799"/>
                  <a:gd name="connsiteY59" fmla="*/ 1430338 h 1469252"/>
                  <a:gd name="connsiteX60" fmla="*/ 402430 w 1764799"/>
                  <a:gd name="connsiteY60" fmla="*/ 1431925 h 1469252"/>
                  <a:gd name="connsiteX61" fmla="*/ 433387 w 1764799"/>
                  <a:gd name="connsiteY61" fmla="*/ 1433513 h 1469252"/>
                  <a:gd name="connsiteX62" fmla="*/ 508793 w 1764799"/>
                  <a:gd name="connsiteY62" fmla="*/ 1439863 h 1469252"/>
                  <a:gd name="connsiteX63" fmla="*/ 597693 w 1764799"/>
                  <a:gd name="connsiteY63" fmla="*/ 1433513 h 1469252"/>
                  <a:gd name="connsiteX64" fmla="*/ 661193 w 1764799"/>
                  <a:gd name="connsiteY64" fmla="*/ 1437482 h 1469252"/>
                  <a:gd name="connsiteX65" fmla="*/ 759618 w 1764799"/>
                  <a:gd name="connsiteY65" fmla="*/ 1446213 h 1469252"/>
                  <a:gd name="connsiteX66" fmla="*/ 854075 w 1764799"/>
                  <a:gd name="connsiteY66" fmla="*/ 1443832 h 1469252"/>
                  <a:gd name="connsiteX67" fmla="*/ 897731 w 1764799"/>
                  <a:gd name="connsiteY67" fmla="*/ 1450181 h 1469252"/>
                  <a:gd name="connsiteX68" fmla="*/ 904875 w 1764799"/>
                  <a:gd name="connsiteY68" fmla="*/ 1462088 h 1469252"/>
                  <a:gd name="connsiteX69" fmla="*/ 938212 w 1764799"/>
                  <a:gd name="connsiteY69" fmla="*/ 1457325 h 1469252"/>
                  <a:gd name="connsiteX70" fmla="*/ 966787 w 1764799"/>
                  <a:gd name="connsiteY70" fmla="*/ 1454944 h 1469252"/>
                  <a:gd name="connsiteX71" fmla="*/ 1069181 w 1764799"/>
                  <a:gd name="connsiteY71" fmla="*/ 1459707 h 1469252"/>
                  <a:gd name="connsiteX72" fmla="*/ 1097756 w 1764799"/>
                  <a:gd name="connsiteY72" fmla="*/ 1462088 h 1469252"/>
                  <a:gd name="connsiteX73" fmla="*/ 1118394 w 1764799"/>
                  <a:gd name="connsiteY73" fmla="*/ 1441450 h 1469252"/>
                  <a:gd name="connsiteX74" fmla="*/ 1227138 w 1764799"/>
                  <a:gd name="connsiteY74" fmla="*/ 1443038 h 1469252"/>
                  <a:gd name="connsiteX75" fmla="*/ 1297781 w 1764799"/>
                  <a:gd name="connsiteY75" fmla="*/ 1469232 h 1469252"/>
                  <a:gd name="connsiteX76" fmla="*/ 1304925 w 1764799"/>
                  <a:gd name="connsiteY76" fmla="*/ 1464469 h 1469252"/>
                  <a:gd name="connsiteX77" fmla="*/ 1316831 w 1764799"/>
                  <a:gd name="connsiteY77" fmla="*/ 1462088 h 1469252"/>
                  <a:gd name="connsiteX78" fmla="*/ 1412081 w 1764799"/>
                  <a:gd name="connsiteY78" fmla="*/ 1459707 h 1469252"/>
                  <a:gd name="connsiteX79" fmla="*/ 1450181 w 1764799"/>
                  <a:gd name="connsiteY79" fmla="*/ 1457325 h 1469252"/>
                  <a:gd name="connsiteX80" fmla="*/ 1528762 w 1764799"/>
                  <a:gd name="connsiteY80" fmla="*/ 1454944 h 1469252"/>
                  <a:gd name="connsiteX81" fmla="*/ 1576387 w 1764799"/>
                  <a:gd name="connsiteY81" fmla="*/ 1450182 h 1469252"/>
                  <a:gd name="connsiteX82" fmla="*/ 1704975 w 1764799"/>
                  <a:gd name="connsiteY82" fmla="*/ 1452563 h 1469252"/>
                  <a:gd name="connsiteX83" fmla="*/ 1724025 w 1764799"/>
                  <a:gd name="connsiteY83" fmla="*/ 1454944 h 1469252"/>
                  <a:gd name="connsiteX84" fmla="*/ 1745456 w 1764799"/>
                  <a:gd name="connsiteY84" fmla="*/ 1457325 h 1469252"/>
                  <a:gd name="connsiteX85" fmla="*/ 1764506 w 1764799"/>
                  <a:gd name="connsiteY85" fmla="*/ 1452563 h 1469252"/>
                  <a:gd name="connsiteX86" fmla="*/ 1764506 w 1764799"/>
                  <a:gd name="connsiteY86" fmla="*/ 1450182 h 1469252"/>
                  <a:gd name="connsiteX0" fmla="*/ 0 w 1764799"/>
                  <a:gd name="connsiteY0" fmla="*/ 0 h 1469252"/>
                  <a:gd name="connsiteX1" fmla="*/ 9525 w 1764799"/>
                  <a:gd name="connsiteY1" fmla="*/ 66675 h 1469252"/>
                  <a:gd name="connsiteX2" fmla="*/ 9525 w 1764799"/>
                  <a:gd name="connsiteY2" fmla="*/ 178594 h 1469252"/>
                  <a:gd name="connsiteX3" fmla="*/ 11906 w 1764799"/>
                  <a:gd name="connsiteY3" fmla="*/ 185738 h 1469252"/>
                  <a:gd name="connsiteX4" fmla="*/ 16668 w 1764799"/>
                  <a:gd name="connsiteY4" fmla="*/ 247650 h 1469252"/>
                  <a:gd name="connsiteX5" fmla="*/ 19050 w 1764799"/>
                  <a:gd name="connsiteY5" fmla="*/ 300038 h 1469252"/>
                  <a:gd name="connsiteX6" fmla="*/ 26193 w 1764799"/>
                  <a:gd name="connsiteY6" fmla="*/ 321469 h 1469252"/>
                  <a:gd name="connsiteX7" fmla="*/ 28575 w 1764799"/>
                  <a:gd name="connsiteY7" fmla="*/ 338138 h 1469252"/>
                  <a:gd name="connsiteX8" fmla="*/ 30956 w 1764799"/>
                  <a:gd name="connsiteY8" fmla="*/ 366713 h 1469252"/>
                  <a:gd name="connsiteX9" fmla="*/ 33337 w 1764799"/>
                  <a:gd name="connsiteY9" fmla="*/ 378619 h 1469252"/>
                  <a:gd name="connsiteX10" fmla="*/ 35718 w 1764799"/>
                  <a:gd name="connsiteY10" fmla="*/ 392907 h 1469252"/>
                  <a:gd name="connsiteX11" fmla="*/ 38100 w 1764799"/>
                  <a:gd name="connsiteY11" fmla="*/ 459582 h 1469252"/>
                  <a:gd name="connsiteX12" fmla="*/ 42862 w 1764799"/>
                  <a:gd name="connsiteY12" fmla="*/ 473869 h 1469252"/>
                  <a:gd name="connsiteX13" fmla="*/ 45243 w 1764799"/>
                  <a:gd name="connsiteY13" fmla="*/ 490538 h 1469252"/>
                  <a:gd name="connsiteX14" fmla="*/ 47625 w 1764799"/>
                  <a:gd name="connsiteY14" fmla="*/ 550069 h 1469252"/>
                  <a:gd name="connsiteX15" fmla="*/ 50006 w 1764799"/>
                  <a:gd name="connsiteY15" fmla="*/ 571500 h 1469252"/>
                  <a:gd name="connsiteX16" fmla="*/ 52387 w 1764799"/>
                  <a:gd name="connsiteY16" fmla="*/ 611982 h 1469252"/>
                  <a:gd name="connsiteX17" fmla="*/ 57150 w 1764799"/>
                  <a:gd name="connsiteY17" fmla="*/ 669132 h 1469252"/>
                  <a:gd name="connsiteX18" fmla="*/ 61912 w 1764799"/>
                  <a:gd name="connsiteY18" fmla="*/ 685800 h 1469252"/>
                  <a:gd name="connsiteX19" fmla="*/ 72231 w 1764799"/>
                  <a:gd name="connsiteY19" fmla="*/ 764382 h 1469252"/>
                  <a:gd name="connsiteX20" fmla="*/ 79375 w 1764799"/>
                  <a:gd name="connsiteY20" fmla="*/ 788988 h 1469252"/>
                  <a:gd name="connsiteX21" fmla="*/ 78581 w 1764799"/>
                  <a:gd name="connsiteY21" fmla="*/ 814388 h 1469252"/>
                  <a:gd name="connsiteX22" fmla="*/ 94456 w 1764799"/>
                  <a:gd name="connsiteY22" fmla="*/ 827087 h 1469252"/>
                  <a:gd name="connsiteX23" fmla="*/ 78581 w 1764799"/>
                  <a:gd name="connsiteY23" fmla="*/ 835026 h 1469252"/>
                  <a:gd name="connsiteX24" fmla="*/ 92868 w 1764799"/>
                  <a:gd name="connsiteY24" fmla="*/ 850107 h 1469252"/>
                  <a:gd name="connsiteX25" fmla="*/ 95250 w 1764799"/>
                  <a:gd name="connsiteY25" fmla="*/ 866775 h 1469252"/>
                  <a:gd name="connsiteX26" fmla="*/ 92868 w 1764799"/>
                  <a:gd name="connsiteY26" fmla="*/ 873919 h 1469252"/>
                  <a:gd name="connsiteX27" fmla="*/ 88106 w 1764799"/>
                  <a:gd name="connsiteY27" fmla="*/ 881063 h 1469252"/>
                  <a:gd name="connsiteX28" fmla="*/ 90487 w 1764799"/>
                  <a:gd name="connsiteY28" fmla="*/ 888207 h 1469252"/>
                  <a:gd name="connsiteX29" fmla="*/ 92075 w 1764799"/>
                  <a:gd name="connsiteY29" fmla="*/ 927894 h 1469252"/>
                  <a:gd name="connsiteX30" fmla="*/ 97631 w 1764799"/>
                  <a:gd name="connsiteY30" fmla="*/ 990600 h 1469252"/>
                  <a:gd name="connsiteX31" fmla="*/ 102393 w 1764799"/>
                  <a:gd name="connsiteY31" fmla="*/ 1019175 h 1469252"/>
                  <a:gd name="connsiteX32" fmla="*/ 104775 w 1764799"/>
                  <a:gd name="connsiteY32" fmla="*/ 1081088 h 1469252"/>
                  <a:gd name="connsiteX33" fmla="*/ 109537 w 1764799"/>
                  <a:gd name="connsiteY33" fmla="*/ 1088232 h 1469252"/>
                  <a:gd name="connsiteX34" fmla="*/ 111918 w 1764799"/>
                  <a:gd name="connsiteY34" fmla="*/ 1095375 h 1469252"/>
                  <a:gd name="connsiteX35" fmla="*/ 119856 w 1764799"/>
                  <a:gd name="connsiteY35" fmla="*/ 1131888 h 1469252"/>
                  <a:gd name="connsiteX36" fmla="*/ 133350 w 1764799"/>
                  <a:gd name="connsiteY36" fmla="*/ 1178719 h 1469252"/>
                  <a:gd name="connsiteX37" fmla="*/ 135731 w 1764799"/>
                  <a:gd name="connsiteY37" fmla="*/ 1185863 h 1469252"/>
                  <a:gd name="connsiteX38" fmla="*/ 140493 w 1764799"/>
                  <a:gd name="connsiteY38" fmla="*/ 1204913 h 1469252"/>
                  <a:gd name="connsiteX39" fmla="*/ 145256 w 1764799"/>
                  <a:gd name="connsiteY39" fmla="*/ 1226344 h 1469252"/>
                  <a:gd name="connsiteX40" fmla="*/ 152400 w 1764799"/>
                  <a:gd name="connsiteY40" fmla="*/ 1250157 h 1469252"/>
                  <a:gd name="connsiteX41" fmla="*/ 154781 w 1764799"/>
                  <a:gd name="connsiteY41" fmla="*/ 1264444 h 1469252"/>
                  <a:gd name="connsiteX42" fmla="*/ 157162 w 1764799"/>
                  <a:gd name="connsiteY42" fmla="*/ 1285875 h 1469252"/>
                  <a:gd name="connsiteX43" fmla="*/ 166687 w 1764799"/>
                  <a:gd name="connsiteY43" fmla="*/ 1300163 h 1469252"/>
                  <a:gd name="connsiteX44" fmla="*/ 171450 w 1764799"/>
                  <a:gd name="connsiteY44" fmla="*/ 1309688 h 1469252"/>
                  <a:gd name="connsiteX45" fmla="*/ 180975 w 1764799"/>
                  <a:gd name="connsiteY45" fmla="*/ 1323975 h 1469252"/>
                  <a:gd name="connsiteX46" fmla="*/ 185737 w 1764799"/>
                  <a:gd name="connsiteY46" fmla="*/ 1340644 h 1469252"/>
                  <a:gd name="connsiteX47" fmla="*/ 190500 w 1764799"/>
                  <a:gd name="connsiteY47" fmla="*/ 1350169 h 1469252"/>
                  <a:gd name="connsiteX48" fmla="*/ 195262 w 1764799"/>
                  <a:gd name="connsiteY48" fmla="*/ 1357313 h 1469252"/>
                  <a:gd name="connsiteX49" fmla="*/ 202406 w 1764799"/>
                  <a:gd name="connsiteY49" fmla="*/ 1359694 h 1469252"/>
                  <a:gd name="connsiteX50" fmla="*/ 211931 w 1764799"/>
                  <a:gd name="connsiteY50" fmla="*/ 1376363 h 1469252"/>
                  <a:gd name="connsiteX51" fmla="*/ 219075 w 1764799"/>
                  <a:gd name="connsiteY51" fmla="*/ 1381125 h 1469252"/>
                  <a:gd name="connsiteX52" fmla="*/ 221456 w 1764799"/>
                  <a:gd name="connsiteY52" fmla="*/ 1388269 h 1469252"/>
                  <a:gd name="connsiteX53" fmla="*/ 233362 w 1764799"/>
                  <a:gd name="connsiteY53" fmla="*/ 1402557 h 1469252"/>
                  <a:gd name="connsiteX54" fmla="*/ 235743 w 1764799"/>
                  <a:gd name="connsiteY54" fmla="*/ 1409700 h 1469252"/>
                  <a:gd name="connsiteX55" fmla="*/ 261937 w 1764799"/>
                  <a:gd name="connsiteY55" fmla="*/ 1421607 h 1469252"/>
                  <a:gd name="connsiteX56" fmla="*/ 289719 w 1764799"/>
                  <a:gd name="connsiteY56" fmla="*/ 1433513 h 1469252"/>
                  <a:gd name="connsiteX57" fmla="*/ 303212 w 1764799"/>
                  <a:gd name="connsiteY57" fmla="*/ 1425575 h 1469252"/>
                  <a:gd name="connsiteX58" fmla="*/ 338931 w 1764799"/>
                  <a:gd name="connsiteY58" fmla="*/ 1429545 h 1469252"/>
                  <a:gd name="connsiteX59" fmla="*/ 368300 w 1764799"/>
                  <a:gd name="connsiteY59" fmla="*/ 1430338 h 1469252"/>
                  <a:gd name="connsiteX60" fmla="*/ 402430 w 1764799"/>
                  <a:gd name="connsiteY60" fmla="*/ 1431925 h 1469252"/>
                  <a:gd name="connsiteX61" fmla="*/ 433387 w 1764799"/>
                  <a:gd name="connsiteY61" fmla="*/ 1433513 h 1469252"/>
                  <a:gd name="connsiteX62" fmla="*/ 508793 w 1764799"/>
                  <a:gd name="connsiteY62" fmla="*/ 1439863 h 1469252"/>
                  <a:gd name="connsiteX63" fmla="*/ 597693 w 1764799"/>
                  <a:gd name="connsiteY63" fmla="*/ 1433513 h 1469252"/>
                  <a:gd name="connsiteX64" fmla="*/ 661193 w 1764799"/>
                  <a:gd name="connsiteY64" fmla="*/ 1437482 h 1469252"/>
                  <a:gd name="connsiteX65" fmla="*/ 759618 w 1764799"/>
                  <a:gd name="connsiteY65" fmla="*/ 1446213 h 1469252"/>
                  <a:gd name="connsiteX66" fmla="*/ 854075 w 1764799"/>
                  <a:gd name="connsiteY66" fmla="*/ 1443832 h 1469252"/>
                  <a:gd name="connsiteX67" fmla="*/ 897731 w 1764799"/>
                  <a:gd name="connsiteY67" fmla="*/ 1450181 h 1469252"/>
                  <a:gd name="connsiteX68" fmla="*/ 904875 w 1764799"/>
                  <a:gd name="connsiteY68" fmla="*/ 1462088 h 1469252"/>
                  <a:gd name="connsiteX69" fmla="*/ 938212 w 1764799"/>
                  <a:gd name="connsiteY69" fmla="*/ 1457325 h 1469252"/>
                  <a:gd name="connsiteX70" fmla="*/ 966787 w 1764799"/>
                  <a:gd name="connsiteY70" fmla="*/ 1454944 h 1469252"/>
                  <a:gd name="connsiteX71" fmla="*/ 1069181 w 1764799"/>
                  <a:gd name="connsiteY71" fmla="*/ 1459707 h 1469252"/>
                  <a:gd name="connsiteX72" fmla="*/ 1096169 w 1764799"/>
                  <a:gd name="connsiteY72" fmla="*/ 1446213 h 1469252"/>
                  <a:gd name="connsiteX73" fmla="*/ 1118394 w 1764799"/>
                  <a:gd name="connsiteY73" fmla="*/ 1441450 h 1469252"/>
                  <a:gd name="connsiteX74" fmla="*/ 1227138 w 1764799"/>
                  <a:gd name="connsiteY74" fmla="*/ 1443038 h 1469252"/>
                  <a:gd name="connsiteX75" fmla="*/ 1297781 w 1764799"/>
                  <a:gd name="connsiteY75" fmla="*/ 1469232 h 1469252"/>
                  <a:gd name="connsiteX76" fmla="*/ 1304925 w 1764799"/>
                  <a:gd name="connsiteY76" fmla="*/ 1464469 h 1469252"/>
                  <a:gd name="connsiteX77" fmla="*/ 1316831 w 1764799"/>
                  <a:gd name="connsiteY77" fmla="*/ 1462088 h 1469252"/>
                  <a:gd name="connsiteX78" fmla="*/ 1412081 w 1764799"/>
                  <a:gd name="connsiteY78" fmla="*/ 1459707 h 1469252"/>
                  <a:gd name="connsiteX79" fmla="*/ 1450181 w 1764799"/>
                  <a:gd name="connsiteY79" fmla="*/ 1457325 h 1469252"/>
                  <a:gd name="connsiteX80" fmla="*/ 1528762 w 1764799"/>
                  <a:gd name="connsiteY80" fmla="*/ 1454944 h 1469252"/>
                  <a:gd name="connsiteX81" fmla="*/ 1576387 w 1764799"/>
                  <a:gd name="connsiteY81" fmla="*/ 1450182 h 1469252"/>
                  <a:gd name="connsiteX82" fmla="*/ 1704975 w 1764799"/>
                  <a:gd name="connsiteY82" fmla="*/ 1452563 h 1469252"/>
                  <a:gd name="connsiteX83" fmla="*/ 1724025 w 1764799"/>
                  <a:gd name="connsiteY83" fmla="*/ 1454944 h 1469252"/>
                  <a:gd name="connsiteX84" fmla="*/ 1745456 w 1764799"/>
                  <a:gd name="connsiteY84" fmla="*/ 1457325 h 1469252"/>
                  <a:gd name="connsiteX85" fmla="*/ 1764506 w 1764799"/>
                  <a:gd name="connsiteY85" fmla="*/ 1452563 h 1469252"/>
                  <a:gd name="connsiteX86" fmla="*/ 1764506 w 1764799"/>
                  <a:gd name="connsiteY86" fmla="*/ 1450182 h 1469252"/>
                  <a:gd name="connsiteX0" fmla="*/ 0 w 1764799"/>
                  <a:gd name="connsiteY0" fmla="*/ 0 h 1469252"/>
                  <a:gd name="connsiteX1" fmla="*/ 9525 w 1764799"/>
                  <a:gd name="connsiteY1" fmla="*/ 66675 h 1469252"/>
                  <a:gd name="connsiteX2" fmla="*/ 9525 w 1764799"/>
                  <a:gd name="connsiteY2" fmla="*/ 178594 h 1469252"/>
                  <a:gd name="connsiteX3" fmla="*/ 11906 w 1764799"/>
                  <a:gd name="connsiteY3" fmla="*/ 185738 h 1469252"/>
                  <a:gd name="connsiteX4" fmla="*/ 16668 w 1764799"/>
                  <a:gd name="connsiteY4" fmla="*/ 247650 h 1469252"/>
                  <a:gd name="connsiteX5" fmla="*/ 19050 w 1764799"/>
                  <a:gd name="connsiteY5" fmla="*/ 300038 h 1469252"/>
                  <a:gd name="connsiteX6" fmla="*/ 26193 w 1764799"/>
                  <a:gd name="connsiteY6" fmla="*/ 321469 h 1469252"/>
                  <a:gd name="connsiteX7" fmla="*/ 28575 w 1764799"/>
                  <a:gd name="connsiteY7" fmla="*/ 338138 h 1469252"/>
                  <a:gd name="connsiteX8" fmla="*/ 30956 w 1764799"/>
                  <a:gd name="connsiteY8" fmla="*/ 366713 h 1469252"/>
                  <a:gd name="connsiteX9" fmla="*/ 33337 w 1764799"/>
                  <a:gd name="connsiteY9" fmla="*/ 378619 h 1469252"/>
                  <a:gd name="connsiteX10" fmla="*/ 35718 w 1764799"/>
                  <a:gd name="connsiteY10" fmla="*/ 392907 h 1469252"/>
                  <a:gd name="connsiteX11" fmla="*/ 38100 w 1764799"/>
                  <a:gd name="connsiteY11" fmla="*/ 459582 h 1469252"/>
                  <a:gd name="connsiteX12" fmla="*/ 42862 w 1764799"/>
                  <a:gd name="connsiteY12" fmla="*/ 473869 h 1469252"/>
                  <a:gd name="connsiteX13" fmla="*/ 45243 w 1764799"/>
                  <a:gd name="connsiteY13" fmla="*/ 490538 h 1469252"/>
                  <a:gd name="connsiteX14" fmla="*/ 47625 w 1764799"/>
                  <a:gd name="connsiteY14" fmla="*/ 550069 h 1469252"/>
                  <a:gd name="connsiteX15" fmla="*/ 50006 w 1764799"/>
                  <a:gd name="connsiteY15" fmla="*/ 571500 h 1469252"/>
                  <a:gd name="connsiteX16" fmla="*/ 52387 w 1764799"/>
                  <a:gd name="connsiteY16" fmla="*/ 611982 h 1469252"/>
                  <a:gd name="connsiteX17" fmla="*/ 57150 w 1764799"/>
                  <a:gd name="connsiteY17" fmla="*/ 669132 h 1469252"/>
                  <a:gd name="connsiteX18" fmla="*/ 61912 w 1764799"/>
                  <a:gd name="connsiteY18" fmla="*/ 685800 h 1469252"/>
                  <a:gd name="connsiteX19" fmla="*/ 72231 w 1764799"/>
                  <a:gd name="connsiteY19" fmla="*/ 764382 h 1469252"/>
                  <a:gd name="connsiteX20" fmla="*/ 79375 w 1764799"/>
                  <a:gd name="connsiteY20" fmla="*/ 788988 h 1469252"/>
                  <a:gd name="connsiteX21" fmla="*/ 78581 w 1764799"/>
                  <a:gd name="connsiteY21" fmla="*/ 814388 h 1469252"/>
                  <a:gd name="connsiteX22" fmla="*/ 94456 w 1764799"/>
                  <a:gd name="connsiteY22" fmla="*/ 827087 h 1469252"/>
                  <a:gd name="connsiteX23" fmla="*/ 78581 w 1764799"/>
                  <a:gd name="connsiteY23" fmla="*/ 835026 h 1469252"/>
                  <a:gd name="connsiteX24" fmla="*/ 92868 w 1764799"/>
                  <a:gd name="connsiteY24" fmla="*/ 850107 h 1469252"/>
                  <a:gd name="connsiteX25" fmla="*/ 95250 w 1764799"/>
                  <a:gd name="connsiteY25" fmla="*/ 866775 h 1469252"/>
                  <a:gd name="connsiteX26" fmla="*/ 92868 w 1764799"/>
                  <a:gd name="connsiteY26" fmla="*/ 873919 h 1469252"/>
                  <a:gd name="connsiteX27" fmla="*/ 88106 w 1764799"/>
                  <a:gd name="connsiteY27" fmla="*/ 881063 h 1469252"/>
                  <a:gd name="connsiteX28" fmla="*/ 90487 w 1764799"/>
                  <a:gd name="connsiteY28" fmla="*/ 888207 h 1469252"/>
                  <a:gd name="connsiteX29" fmla="*/ 92075 w 1764799"/>
                  <a:gd name="connsiteY29" fmla="*/ 927894 h 1469252"/>
                  <a:gd name="connsiteX30" fmla="*/ 97631 w 1764799"/>
                  <a:gd name="connsiteY30" fmla="*/ 990600 h 1469252"/>
                  <a:gd name="connsiteX31" fmla="*/ 102393 w 1764799"/>
                  <a:gd name="connsiteY31" fmla="*/ 1019175 h 1469252"/>
                  <a:gd name="connsiteX32" fmla="*/ 104775 w 1764799"/>
                  <a:gd name="connsiteY32" fmla="*/ 1081088 h 1469252"/>
                  <a:gd name="connsiteX33" fmla="*/ 109537 w 1764799"/>
                  <a:gd name="connsiteY33" fmla="*/ 1088232 h 1469252"/>
                  <a:gd name="connsiteX34" fmla="*/ 111918 w 1764799"/>
                  <a:gd name="connsiteY34" fmla="*/ 1095375 h 1469252"/>
                  <a:gd name="connsiteX35" fmla="*/ 119856 w 1764799"/>
                  <a:gd name="connsiteY35" fmla="*/ 1131888 h 1469252"/>
                  <a:gd name="connsiteX36" fmla="*/ 133350 w 1764799"/>
                  <a:gd name="connsiteY36" fmla="*/ 1178719 h 1469252"/>
                  <a:gd name="connsiteX37" fmla="*/ 135731 w 1764799"/>
                  <a:gd name="connsiteY37" fmla="*/ 1185863 h 1469252"/>
                  <a:gd name="connsiteX38" fmla="*/ 140493 w 1764799"/>
                  <a:gd name="connsiteY38" fmla="*/ 1204913 h 1469252"/>
                  <a:gd name="connsiteX39" fmla="*/ 145256 w 1764799"/>
                  <a:gd name="connsiteY39" fmla="*/ 1226344 h 1469252"/>
                  <a:gd name="connsiteX40" fmla="*/ 152400 w 1764799"/>
                  <a:gd name="connsiteY40" fmla="*/ 1250157 h 1469252"/>
                  <a:gd name="connsiteX41" fmla="*/ 154781 w 1764799"/>
                  <a:gd name="connsiteY41" fmla="*/ 1264444 h 1469252"/>
                  <a:gd name="connsiteX42" fmla="*/ 157162 w 1764799"/>
                  <a:gd name="connsiteY42" fmla="*/ 1285875 h 1469252"/>
                  <a:gd name="connsiteX43" fmla="*/ 166687 w 1764799"/>
                  <a:gd name="connsiteY43" fmla="*/ 1300163 h 1469252"/>
                  <a:gd name="connsiteX44" fmla="*/ 171450 w 1764799"/>
                  <a:gd name="connsiteY44" fmla="*/ 1309688 h 1469252"/>
                  <a:gd name="connsiteX45" fmla="*/ 180975 w 1764799"/>
                  <a:gd name="connsiteY45" fmla="*/ 1323975 h 1469252"/>
                  <a:gd name="connsiteX46" fmla="*/ 185737 w 1764799"/>
                  <a:gd name="connsiteY46" fmla="*/ 1340644 h 1469252"/>
                  <a:gd name="connsiteX47" fmla="*/ 190500 w 1764799"/>
                  <a:gd name="connsiteY47" fmla="*/ 1350169 h 1469252"/>
                  <a:gd name="connsiteX48" fmla="*/ 195262 w 1764799"/>
                  <a:gd name="connsiteY48" fmla="*/ 1357313 h 1469252"/>
                  <a:gd name="connsiteX49" fmla="*/ 202406 w 1764799"/>
                  <a:gd name="connsiteY49" fmla="*/ 1359694 h 1469252"/>
                  <a:gd name="connsiteX50" fmla="*/ 211931 w 1764799"/>
                  <a:gd name="connsiteY50" fmla="*/ 1376363 h 1469252"/>
                  <a:gd name="connsiteX51" fmla="*/ 219075 w 1764799"/>
                  <a:gd name="connsiteY51" fmla="*/ 1381125 h 1469252"/>
                  <a:gd name="connsiteX52" fmla="*/ 221456 w 1764799"/>
                  <a:gd name="connsiteY52" fmla="*/ 1388269 h 1469252"/>
                  <a:gd name="connsiteX53" fmla="*/ 233362 w 1764799"/>
                  <a:gd name="connsiteY53" fmla="*/ 1402557 h 1469252"/>
                  <a:gd name="connsiteX54" fmla="*/ 235743 w 1764799"/>
                  <a:gd name="connsiteY54" fmla="*/ 1409700 h 1469252"/>
                  <a:gd name="connsiteX55" fmla="*/ 261937 w 1764799"/>
                  <a:gd name="connsiteY55" fmla="*/ 1421607 h 1469252"/>
                  <a:gd name="connsiteX56" fmla="*/ 289719 w 1764799"/>
                  <a:gd name="connsiteY56" fmla="*/ 1433513 h 1469252"/>
                  <a:gd name="connsiteX57" fmla="*/ 303212 w 1764799"/>
                  <a:gd name="connsiteY57" fmla="*/ 1425575 h 1469252"/>
                  <a:gd name="connsiteX58" fmla="*/ 338931 w 1764799"/>
                  <a:gd name="connsiteY58" fmla="*/ 1429545 h 1469252"/>
                  <a:gd name="connsiteX59" fmla="*/ 368300 w 1764799"/>
                  <a:gd name="connsiteY59" fmla="*/ 1430338 h 1469252"/>
                  <a:gd name="connsiteX60" fmla="*/ 402430 w 1764799"/>
                  <a:gd name="connsiteY60" fmla="*/ 1431925 h 1469252"/>
                  <a:gd name="connsiteX61" fmla="*/ 433387 w 1764799"/>
                  <a:gd name="connsiteY61" fmla="*/ 1433513 h 1469252"/>
                  <a:gd name="connsiteX62" fmla="*/ 508793 w 1764799"/>
                  <a:gd name="connsiteY62" fmla="*/ 1439863 h 1469252"/>
                  <a:gd name="connsiteX63" fmla="*/ 597693 w 1764799"/>
                  <a:gd name="connsiteY63" fmla="*/ 1433513 h 1469252"/>
                  <a:gd name="connsiteX64" fmla="*/ 661193 w 1764799"/>
                  <a:gd name="connsiteY64" fmla="*/ 1437482 h 1469252"/>
                  <a:gd name="connsiteX65" fmla="*/ 759618 w 1764799"/>
                  <a:gd name="connsiteY65" fmla="*/ 1446213 h 1469252"/>
                  <a:gd name="connsiteX66" fmla="*/ 854075 w 1764799"/>
                  <a:gd name="connsiteY66" fmla="*/ 1443832 h 1469252"/>
                  <a:gd name="connsiteX67" fmla="*/ 897731 w 1764799"/>
                  <a:gd name="connsiteY67" fmla="*/ 1450181 h 1469252"/>
                  <a:gd name="connsiteX68" fmla="*/ 904875 w 1764799"/>
                  <a:gd name="connsiteY68" fmla="*/ 1462088 h 1469252"/>
                  <a:gd name="connsiteX69" fmla="*/ 938212 w 1764799"/>
                  <a:gd name="connsiteY69" fmla="*/ 1457325 h 1469252"/>
                  <a:gd name="connsiteX70" fmla="*/ 966787 w 1764799"/>
                  <a:gd name="connsiteY70" fmla="*/ 1454944 h 1469252"/>
                  <a:gd name="connsiteX71" fmla="*/ 1067593 w 1764799"/>
                  <a:gd name="connsiteY71" fmla="*/ 1445420 h 1469252"/>
                  <a:gd name="connsiteX72" fmla="*/ 1096169 w 1764799"/>
                  <a:gd name="connsiteY72" fmla="*/ 1446213 h 1469252"/>
                  <a:gd name="connsiteX73" fmla="*/ 1118394 w 1764799"/>
                  <a:gd name="connsiteY73" fmla="*/ 1441450 h 1469252"/>
                  <a:gd name="connsiteX74" fmla="*/ 1227138 w 1764799"/>
                  <a:gd name="connsiteY74" fmla="*/ 1443038 h 1469252"/>
                  <a:gd name="connsiteX75" fmla="*/ 1297781 w 1764799"/>
                  <a:gd name="connsiteY75" fmla="*/ 1469232 h 1469252"/>
                  <a:gd name="connsiteX76" fmla="*/ 1304925 w 1764799"/>
                  <a:gd name="connsiteY76" fmla="*/ 1464469 h 1469252"/>
                  <a:gd name="connsiteX77" fmla="*/ 1316831 w 1764799"/>
                  <a:gd name="connsiteY77" fmla="*/ 1462088 h 1469252"/>
                  <a:gd name="connsiteX78" fmla="*/ 1412081 w 1764799"/>
                  <a:gd name="connsiteY78" fmla="*/ 1459707 h 1469252"/>
                  <a:gd name="connsiteX79" fmla="*/ 1450181 w 1764799"/>
                  <a:gd name="connsiteY79" fmla="*/ 1457325 h 1469252"/>
                  <a:gd name="connsiteX80" fmla="*/ 1528762 w 1764799"/>
                  <a:gd name="connsiteY80" fmla="*/ 1454944 h 1469252"/>
                  <a:gd name="connsiteX81" fmla="*/ 1576387 w 1764799"/>
                  <a:gd name="connsiteY81" fmla="*/ 1450182 h 1469252"/>
                  <a:gd name="connsiteX82" fmla="*/ 1704975 w 1764799"/>
                  <a:gd name="connsiteY82" fmla="*/ 1452563 h 1469252"/>
                  <a:gd name="connsiteX83" fmla="*/ 1724025 w 1764799"/>
                  <a:gd name="connsiteY83" fmla="*/ 1454944 h 1469252"/>
                  <a:gd name="connsiteX84" fmla="*/ 1745456 w 1764799"/>
                  <a:gd name="connsiteY84" fmla="*/ 1457325 h 1469252"/>
                  <a:gd name="connsiteX85" fmla="*/ 1764506 w 1764799"/>
                  <a:gd name="connsiteY85" fmla="*/ 1452563 h 1469252"/>
                  <a:gd name="connsiteX86" fmla="*/ 1764506 w 1764799"/>
                  <a:gd name="connsiteY86" fmla="*/ 1450182 h 1469252"/>
                  <a:gd name="connsiteX0" fmla="*/ 0 w 1764799"/>
                  <a:gd name="connsiteY0" fmla="*/ 0 h 1469251"/>
                  <a:gd name="connsiteX1" fmla="*/ 9525 w 1764799"/>
                  <a:gd name="connsiteY1" fmla="*/ 66675 h 1469251"/>
                  <a:gd name="connsiteX2" fmla="*/ 9525 w 1764799"/>
                  <a:gd name="connsiteY2" fmla="*/ 178594 h 1469251"/>
                  <a:gd name="connsiteX3" fmla="*/ 11906 w 1764799"/>
                  <a:gd name="connsiteY3" fmla="*/ 185738 h 1469251"/>
                  <a:gd name="connsiteX4" fmla="*/ 16668 w 1764799"/>
                  <a:gd name="connsiteY4" fmla="*/ 247650 h 1469251"/>
                  <a:gd name="connsiteX5" fmla="*/ 19050 w 1764799"/>
                  <a:gd name="connsiteY5" fmla="*/ 300038 h 1469251"/>
                  <a:gd name="connsiteX6" fmla="*/ 26193 w 1764799"/>
                  <a:gd name="connsiteY6" fmla="*/ 321469 h 1469251"/>
                  <a:gd name="connsiteX7" fmla="*/ 28575 w 1764799"/>
                  <a:gd name="connsiteY7" fmla="*/ 338138 h 1469251"/>
                  <a:gd name="connsiteX8" fmla="*/ 30956 w 1764799"/>
                  <a:gd name="connsiteY8" fmla="*/ 366713 h 1469251"/>
                  <a:gd name="connsiteX9" fmla="*/ 33337 w 1764799"/>
                  <a:gd name="connsiteY9" fmla="*/ 378619 h 1469251"/>
                  <a:gd name="connsiteX10" fmla="*/ 35718 w 1764799"/>
                  <a:gd name="connsiteY10" fmla="*/ 392907 h 1469251"/>
                  <a:gd name="connsiteX11" fmla="*/ 38100 w 1764799"/>
                  <a:gd name="connsiteY11" fmla="*/ 459582 h 1469251"/>
                  <a:gd name="connsiteX12" fmla="*/ 42862 w 1764799"/>
                  <a:gd name="connsiteY12" fmla="*/ 473869 h 1469251"/>
                  <a:gd name="connsiteX13" fmla="*/ 45243 w 1764799"/>
                  <a:gd name="connsiteY13" fmla="*/ 490538 h 1469251"/>
                  <a:gd name="connsiteX14" fmla="*/ 47625 w 1764799"/>
                  <a:gd name="connsiteY14" fmla="*/ 550069 h 1469251"/>
                  <a:gd name="connsiteX15" fmla="*/ 50006 w 1764799"/>
                  <a:gd name="connsiteY15" fmla="*/ 571500 h 1469251"/>
                  <a:gd name="connsiteX16" fmla="*/ 52387 w 1764799"/>
                  <a:gd name="connsiteY16" fmla="*/ 611982 h 1469251"/>
                  <a:gd name="connsiteX17" fmla="*/ 57150 w 1764799"/>
                  <a:gd name="connsiteY17" fmla="*/ 669132 h 1469251"/>
                  <a:gd name="connsiteX18" fmla="*/ 61912 w 1764799"/>
                  <a:gd name="connsiteY18" fmla="*/ 685800 h 1469251"/>
                  <a:gd name="connsiteX19" fmla="*/ 72231 w 1764799"/>
                  <a:gd name="connsiteY19" fmla="*/ 764382 h 1469251"/>
                  <a:gd name="connsiteX20" fmla="*/ 79375 w 1764799"/>
                  <a:gd name="connsiteY20" fmla="*/ 788988 h 1469251"/>
                  <a:gd name="connsiteX21" fmla="*/ 78581 w 1764799"/>
                  <a:gd name="connsiteY21" fmla="*/ 814388 h 1469251"/>
                  <a:gd name="connsiteX22" fmla="*/ 94456 w 1764799"/>
                  <a:gd name="connsiteY22" fmla="*/ 827087 h 1469251"/>
                  <a:gd name="connsiteX23" fmla="*/ 78581 w 1764799"/>
                  <a:gd name="connsiteY23" fmla="*/ 835026 h 1469251"/>
                  <a:gd name="connsiteX24" fmla="*/ 92868 w 1764799"/>
                  <a:gd name="connsiteY24" fmla="*/ 850107 h 1469251"/>
                  <a:gd name="connsiteX25" fmla="*/ 95250 w 1764799"/>
                  <a:gd name="connsiteY25" fmla="*/ 866775 h 1469251"/>
                  <a:gd name="connsiteX26" fmla="*/ 92868 w 1764799"/>
                  <a:gd name="connsiteY26" fmla="*/ 873919 h 1469251"/>
                  <a:gd name="connsiteX27" fmla="*/ 88106 w 1764799"/>
                  <a:gd name="connsiteY27" fmla="*/ 881063 h 1469251"/>
                  <a:gd name="connsiteX28" fmla="*/ 90487 w 1764799"/>
                  <a:gd name="connsiteY28" fmla="*/ 888207 h 1469251"/>
                  <a:gd name="connsiteX29" fmla="*/ 92075 w 1764799"/>
                  <a:gd name="connsiteY29" fmla="*/ 927894 h 1469251"/>
                  <a:gd name="connsiteX30" fmla="*/ 97631 w 1764799"/>
                  <a:gd name="connsiteY30" fmla="*/ 990600 h 1469251"/>
                  <a:gd name="connsiteX31" fmla="*/ 102393 w 1764799"/>
                  <a:gd name="connsiteY31" fmla="*/ 1019175 h 1469251"/>
                  <a:gd name="connsiteX32" fmla="*/ 104775 w 1764799"/>
                  <a:gd name="connsiteY32" fmla="*/ 1081088 h 1469251"/>
                  <a:gd name="connsiteX33" fmla="*/ 109537 w 1764799"/>
                  <a:gd name="connsiteY33" fmla="*/ 1088232 h 1469251"/>
                  <a:gd name="connsiteX34" fmla="*/ 111918 w 1764799"/>
                  <a:gd name="connsiteY34" fmla="*/ 1095375 h 1469251"/>
                  <a:gd name="connsiteX35" fmla="*/ 119856 w 1764799"/>
                  <a:gd name="connsiteY35" fmla="*/ 1131888 h 1469251"/>
                  <a:gd name="connsiteX36" fmla="*/ 133350 w 1764799"/>
                  <a:gd name="connsiteY36" fmla="*/ 1178719 h 1469251"/>
                  <a:gd name="connsiteX37" fmla="*/ 135731 w 1764799"/>
                  <a:gd name="connsiteY37" fmla="*/ 1185863 h 1469251"/>
                  <a:gd name="connsiteX38" fmla="*/ 140493 w 1764799"/>
                  <a:gd name="connsiteY38" fmla="*/ 1204913 h 1469251"/>
                  <a:gd name="connsiteX39" fmla="*/ 145256 w 1764799"/>
                  <a:gd name="connsiteY39" fmla="*/ 1226344 h 1469251"/>
                  <a:gd name="connsiteX40" fmla="*/ 152400 w 1764799"/>
                  <a:gd name="connsiteY40" fmla="*/ 1250157 h 1469251"/>
                  <a:gd name="connsiteX41" fmla="*/ 154781 w 1764799"/>
                  <a:gd name="connsiteY41" fmla="*/ 1264444 h 1469251"/>
                  <a:gd name="connsiteX42" fmla="*/ 157162 w 1764799"/>
                  <a:gd name="connsiteY42" fmla="*/ 1285875 h 1469251"/>
                  <a:gd name="connsiteX43" fmla="*/ 166687 w 1764799"/>
                  <a:gd name="connsiteY43" fmla="*/ 1300163 h 1469251"/>
                  <a:gd name="connsiteX44" fmla="*/ 171450 w 1764799"/>
                  <a:gd name="connsiteY44" fmla="*/ 1309688 h 1469251"/>
                  <a:gd name="connsiteX45" fmla="*/ 180975 w 1764799"/>
                  <a:gd name="connsiteY45" fmla="*/ 1323975 h 1469251"/>
                  <a:gd name="connsiteX46" fmla="*/ 185737 w 1764799"/>
                  <a:gd name="connsiteY46" fmla="*/ 1340644 h 1469251"/>
                  <a:gd name="connsiteX47" fmla="*/ 190500 w 1764799"/>
                  <a:gd name="connsiteY47" fmla="*/ 1350169 h 1469251"/>
                  <a:gd name="connsiteX48" fmla="*/ 195262 w 1764799"/>
                  <a:gd name="connsiteY48" fmla="*/ 1357313 h 1469251"/>
                  <a:gd name="connsiteX49" fmla="*/ 202406 w 1764799"/>
                  <a:gd name="connsiteY49" fmla="*/ 1359694 h 1469251"/>
                  <a:gd name="connsiteX50" fmla="*/ 211931 w 1764799"/>
                  <a:gd name="connsiteY50" fmla="*/ 1376363 h 1469251"/>
                  <a:gd name="connsiteX51" fmla="*/ 219075 w 1764799"/>
                  <a:gd name="connsiteY51" fmla="*/ 1381125 h 1469251"/>
                  <a:gd name="connsiteX52" fmla="*/ 221456 w 1764799"/>
                  <a:gd name="connsiteY52" fmla="*/ 1388269 h 1469251"/>
                  <a:gd name="connsiteX53" fmla="*/ 233362 w 1764799"/>
                  <a:gd name="connsiteY53" fmla="*/ 1402557 h 1469251"/>
                  <a:gd name="connsiteX54" fmla="*/ 235743 w 1764799"/>
                  <a:gd name="connsiteY54" fmla="*/ 1409700 h 1469251"/>
                  <a:gd name="connsiteX55" fmla="*/ 261937 w 1764799"/>
                  <a:gd name="connsiteY55" fmla="*/ 1421607 h 1469251"/>
                  <a:gd name="connsiteX56" fmla="*/ 289719 w 1764799"/>
                  <a:gd name="connsiteY56" fmla="*/ 1433513 h 1469251"/>
                  <a:gd name="connsiteX57" fmla="*/ 303212 w 1764799"/>
                  <a:gd name="connsiteY57" fmla="*/ 1425575 h 1469251"/>
                  <a:gd name="connsiteX58" fmla="*/ 338931 w 1764799"/>
                  <a:gd name="connsiteY58" fmla="*/ 1429545 h 1469251"/>
                  <a:gd name="connsiteX59" fmla="*/ 368300 w 1764799"/>
                  <a:gd name="connsiteY59" fmla="*/ 1430338 h 1469251"/>
                  <a:gd name="connsiteX60" fmla="*/ 402430 w 1764799"/>
                  <a:gd name="connsiteY60" fmla="*/ 1431925 h 1469251"/>
                  <a:gd name="connsiteX61" fmla="*/ 433387 w 1764799"/>
                  <a:gd name="connsiteY61" fmla="*/ 1433513 h 1469251"/>
                  <a:gd name="connsiteX62" fmla="*/ 508793 w 1764799"/>
                  <a:gd name="connsiteY62" fmla="*/ 1439863 h 1469251"/>
                  <a:gd name="connsiteX63" fmla="*/ 597693 w 1764799"/>
                  <a:gd name="connsiteY63" fmla="*/ 1433513 h 1469251"/>
                  <a:gd name="connsiteX64" fmla="*/ 661193 w 1764799"/>
                  <a:gd name="connsiteY64" fmla="*/ 1437482 h 1469251"/>
                  <a:gd name="connsiteX65" fmla="*/ 759618 w 1764799"/>
                  <a:gd name="connsiteY65" fmla="*/ 1446213 h 1469251"/>
                  <a:gd name="connsiteX66" fmla="*/ 854075 w 1764799"/>
                  <a:gd name="connsiteY66" fmla="*/ 1443832 h 1469251"/>
                  <a:gd name="connsiteX67" fmla="*/ 897731 w 1764799"/>
                  <a:gd name="connsiteY67" fmla="*/ 1450181 h 1469251"/>
                  <a:gd name="connsiteX68" fmla="*/ 904875 w 1764799"/>
                  <a:gd name="connsiteY68" fmla="*/ 1462088 h 1469251"/>
                  <a:gd name="connsiteX69" fmla="*/ 938212 w 1764799"/>
                  <a:gd name="connsiteY69" fmla="*/ 1457325 h 1469251"/>
                  <a:gd name="connsiteX70" fmla="*/ 966787 w 1764799"/>
                  <a:gd name="connsiteY70" fmla="*/ 1454944 h 1469251"/>
                  <a:gd name="connsiteX71" fmla="*/ 1067593 w 1764799"/>
                  <a:gd name="connsiteY71" fmla="*/ 1445420 h 1469251"/>
                  <a:gd name="connsiteX72" fmla="*/ 1096169 w 1764799"/>
                  <a:gd name="connsiteY72" fmla="*/ 1446213 h 1469251"/>
                  <a:gd name="connsiteX73" fmla="*/ 1118394 w 1764799"/>
                  <a:gd name="connsiteY73" fmla="*/ 1449387 h 1469251"/>
                  <a:gd name="connsiteX74" fmla="*/ 1227138 w 1764799"/>
                  <a:gd name="connsiteY74" fmla="*/ 1443038 h 1469251"/>
                  <a:gd name="connsiteX75" fmla="*/ 1297781 w 1764799"/>
                  <a:gd name="connsiteY75" fmla="*/ 1469232 h 1469251"/>
                  <a:gd name="connsiteX76" fmla="*/ 1304925 w 1764799"/>
                  <a:gd name="connsiteY76" fmla="*/ 1464469 h 1469251"/>
                  <a:gd name="connsiteX77" fmla="*/ 1316831 w 1764799"/>
                  <a:gd name="connsiteY77" fmla="*/ 1462088 h 1469251"/>
                  <a:gd name="connsiteX78" fmla="*/ 1412081 w 1764799"/>
                  <a:gd name="connsiteY78" fmla="*/ 1459707 h 1469251"/>
                  <a:gd name="connsiteX79" fmla="*/ 1450181 w 1764799"/>
                  <a:gd name="connsiteY79" fmla="*/ 1457325 h 1469251"/>
                  <a:gd name="connsiteX80" fmla="*/ 1528762 w 1764799"/>
                  <a:gd name="connsiteY80" fmla="*/ 1454944 h 1469251"/>
                  <a:gd name="connsiteX81" fmla="*/ 1576387 w 1764799"/>
                  <a:gd name="connsiteY81" fmla="*/ 1450182 h 1469251"/>
                  <a:gd name="connsiteX82" fmla="*/ 1704975 w 1764799"/>
                  <a:gd name="connsiteY82" fmla="*/ 1452563 h 1469251"/>
                  <a:gd name="connsiteX83" fmla="*/ 1724025 w 1764799"/>
                  <a:gd name="connsiteY83" fmla="*/ 1454944 h 1469251"/>
                  <a:gd name="connsiteX84" fmla="*/ 1745456 w 1764799"/>
                  <a:gd name="connsiteY84" fmla="*/ 1457325 h 1469251"/>
                  <a:gd name="connsiteX85" fmla="*/ 1764506 w 1764799"/>
                  <a:gd name="connsiteY85" fmla="*/ 1452563 h 1469251"/>
                  <a:gd name="connsiteX86" fmla="*/ 1764506 w 1764799"/>
                  <a:gd name="connsiteY86" fmla="*/ 1450182 h 1469251"/>
                  <a:gd name="connsiteX0" fmla="*/ 0 w 1764799"/>
                  <a:gd name="connsiteY0" fmla="*/ 0 h 1469251"/>
                  <a:gd name="connsiteX1" fmla="*/ 9525 w 1764799"/>
                  <a:gd name="connsiteY1" fmla="*/ 66675 h 1469251"/>
                  <a:gd name="connsiteX2" fmla="*/ 9525 w 1764799"/>
                  <a:gd name="connsiteY2" fmla="*/ 178594 h 1469251"/>
                  <a:gd name="connsiteX3" fmla="*/ 11906 w 1764799"/>
                  <a:gd name="connsiteY3" fmla="*/ 185738 h 1469251"/>
                  <a:gd name="connsiteX4" fmla="*/ 16668 w 1764799"/>
                  <a:gd name="connsiteY4" fmla="*/ 247650 h 1469251"/>
                  <a:gd name="connsiteX5" fmla="*/ 19050 w 1764799"/>
                  <a:gd name="connsiteY5" fmla="*/ 300038 h 1469251"/>
                  <a:gd name="connsiteX6" fmla="*/ 26193 w 1764799"/>
                  <a:gd name="connsiteY6" fmla="*/ 321469 h 1469251"/>
                  <a:gd name="connsiteX7" fmla="*/ 28575 w 1764799"/>
                  <a:gd name="connsiteY7" fmla="*/ 338138 h 1469251"/>
                  <a:gd name="connsiteX8" fmla="*/ 30956 w 1764799"/>
                  <a:gd name="connsiteY8" fmla="*/ 366713 h 1469251"/>
                  <a:gd name="connsiteX9" fmla="*/ 33337 w 1764799"/>
                  <a:gd name="connsiteY9" fmla="*/ 378619 h 1469251"/>
                  <a:gd name="connsiteX10" fmla="*/ 35718 w 1764799"/>
                  <a:gd name="connsiteY10" fmla="*/ 392907 h 1469251"/>
                  <a:gd name="connsiteX11" fmla="*/ 38100 w 1764799"/>
                  <a:gd name="connsiteY11" fmla="*/ 459582 h 1469251"/>
                  <a:gd name="connsiteX12" fmla="*/ 42862 w 1764799"/>
                  <a:gd name="connsiteY12" fmla="*/ 473869 h 1469251"/>
                  <a:gd name="connsiteX13" fmla="*/ 45243 w 1764799"/>
                  <a:gd name="connsiteY13" fmla="*/ 490538 h 1469251"/>
                  <a:gd name="connsiteX14" fmla="*/ 47625 w 1764799"/>
                  <a:gd name="connsiteY14" fmla="*/ 550069 h 1469251"/>
                  <a:gd name="connsiteX15" fmla="*/ 50006 w 1764799"/>
                  <a:gd name="connsiteY15" fmla="*/ 571500 h 1469251"/>
                  <a:gd name="connsiteX16" fmla="*/ 52387 w 1764799"/>
                  <a:gd name="connsiteY16" fmla="*/ 611982 h 1469251"/>
                  <a:gd name="connsiteX17" fmla="*/ 57150 w 1764799"/>
                  <a:gd name="connsiteY17" fmla="*/ 669132 h 1469251"/>
                  <a:gd name="connsiteX18" fmla="*/ 61912 w 1764799"/>
                  <a:gd name="connsiteY18" fmla="*/ 685800 h 1469251"/>
                  <a:gd name="connsiteX19" fmla="*/ 72231 w 1764799"/>
                  <a:gd name="connsiteY19" fmla="*/ 764382 h 1469251"/>
                  <a:gd name="connsiteX20" fmla="*/ 79375 w 1764799"/>
                  <a:gd name="connsiteY20" fmla="*/ 788988 h 1469251"/>
                  <a:gd name="connsiteX21" fmla="*/ 78581 w 1764799"/>
                  <a:gd name="connsiteY21" fmla="*/ 814388 h 1469251"/>
                  <a:gd name="connsiteX22" fmla="*/ 94456 w 1764799"/>
                  <a:gd name="connsiteY22" fmla="*/ 827087 h 1469251"/>
                  <a:gd name="connsiteX23" fmla="*/ 78581 w 1764799"/>
                  <a:gd name="connsiteY23" fmla="*/ 835026 h 1469251"/>
                  <a:gd name="connsiteX24" fmla="*/ 92868 w 1764799"/>
                  <a:gd name="connsiteY24" fmla="*/ 850107 h 1469251"/>
                  <a:gd name="connsiteX25" fmla="*/ 95250 w 1764799"/>
                  <a:gd name="connsiteY25" fmla="*/ 866775 h 1469251"/>
                  <a:gd name="connsiteX26" fmla="*/ 92868 w 1764799"/>
                  <a:gd name="connsiteY26" fmla="*/ 873919 h 1469251"/>
                  <a:gd name="connsiteX27" fmla="*/ 88106 w 1764799"/>
                  <a:gd name="connsiteY27" fmla="*/ 881063 h 1469251"/>
                  <a:gd name="connsiteX28" fmla="*/ 90487 w 1764799"/>
                  <a:gd name="connsiteY28" fmla="*/ 888207 h 1469251"/>
                  <a:gd name="connsiteX29" fmla="*/ 92075 w 1764799"/>
                  <a:gd name="connsiteY29" fmla="*/ 927894 h 1469251"/>
                  <a:gd name="connsiteX30" fmla="*/ 97631 w 1764799"/>
                  <a:gd name="connsiteY30" fmla="*/ 990600 h 1469251"/>
                  <a:gd name="connsiteX31" fmla="*/ 102393 w 1764799"/>
                  <a:gd name="connsiteY31" fmla="*/ 1019175 h 1469251"/>
                  <a:gd name="connsiteX32" fmla="*/ 104775 w 1764799"/>
                  <a:gd name="connsiteY32" fmla="*/ 1081088 h 1469251"/>
                  <a:gd name="connsiteX33" fmla="*/ 109537 w 1764799"/>
                  <a:gd name="connsiteY33" fmla="*/ 1088232 h 1469251"/>
                  <a:gd name="connsiteX34" fmla="*/ 111918 w 1764799"/>
                  <a:gd name="connsiteY34" fmla="*/ 1095375 h 1469251"/>
                  <a:gd name="connsiteX35" fmla="*/ 119856 w 1764799"/>
                  <a:gd name="connsiteY35" fmla="*/ 1131888 h 1469251"/>
                  <a:gd name="connsiteX36" fmla="*/ 133350 w 1764799"/>
                  <a:gd name="connsiteY36" fmla="*/ 1178719 h 1469251"/>
                  <a:gd name="connsiteX37" fmla="*/ 135731 w 1764799"/>
                  <a:gd name="connsiteY37" fmla="*/ 1185863 h 1469251"/>
                  <a:gd name="connsiteX38" fmla="*/ 140493 w 1764799"/>
                  <a:gd name="connsiteY38" fmla="*/ 1204913 h 1469251"/>
                  <a:gd name="connsiteX39" fmla="*/ 145256 w 1764799"/>
                  <a:gd name="connsiteY39" fmla="*/ 1226344 h 1469251"/>
                  <a:gd name="connsiteX40" fmla="*/ 152400 w 1764799"/>
                  <a:gd name="connsiteY40" fmla="*/ 1250157 h 1469251"/>
                  <a:gd name="connsiteX41" fmla="*/ 154781 w 1764799"/>
                  <a:gd name="connsiteY41" fmla="*/ 1264444 h 1469251"/>
                  <a:gd name="connsiteX42" fmla="*/ 157162 w 1764799"/>
                  <a:gd name="connsiteY42" fmla="*/ 1285875 h 1469251"/>
                  <a:gd name="connsiteX43" fmla="*/ 166687 w 1764799"/>
                  <a:gd name="connsiteY43" fmla="*/ 1300163 h 1469251"/>
                  <a:gd name="connsiteX44" fmla="*/ 171450 w 1764799"/>
                  <a:gd name="connsiteY44" fmla="*/ 1309688 h 1469251"/>
                  <a:gd name="connsiteX45" fmla="*/ 180975 w 1764799"/>
                  <a:gd name="connsiteY45" fmla="*/ 1323975 h 1469251"/>
                  <a:gd name="connsiteX46" fmla="*/ 185737 w 1764799"/>
                  <a:gd name="connsiteY46" fmla="*/ 1340644 h 1469251"/>
                  <a:gd name="connsiteX47" fmla="*/ 190500 w 1764799"/>
                  <a:gd name="connsiteY47" fmla="*/ 1350169 h 1469251"/>
                  <a:gd name="connsiteX48" fmla="*/ 195262 w 1764799"/>
                  <a:gd name="connsiteY48" fmla="*/ 1357313 h 1469251"/>
                  <a:gd name="connsiteX49" fmla="*/ 202406 w 1764799"/>
                  <a:gd name="connsiteY49" fmla="*/ 1359694 h 1469251"/>
                  <a:gd name="connsiteX50" fmla="*/ 211931 w 1764799"/>
                  <a:gd name="connsiteY50" fmla="*/ 1376363 h 1469251"/>
                  <a:gd name="connsiteX51" fmla="*/ 219075 w 1764799"/>
                  <a:gd name="connsiteY51" fmla="*/ 1381125 h 1469251"/>
                  <a:gd name="connsiteX52" fmla="*/ 221456 w 1764799"/>
                  <a:gd name="connsiteY52" fmla="*/ 1388269 h 1469251"/>
                  <a:gd name="connsiteX53" fmla="*/ 233362 w 1764799"/>
                  <a:gd name="connsiteY53" fmla="*/ 1402557 h 1469251"/>
                  <a:gd name="connsiteX54" fmla="*/ 235743 w 1764799"/>
                  <a:gd name="connsiteY54" fmla="*/ 1409700 h 1469251"/>
                  <a:gd name="connsiteX55" fmla="*/ 261937 w 1764799"/>
                  <a:gd name="connsiteY55" fmla="*/ 1421607 h 1469251"/>
                  <a:gd name="connsiteX56" fmla="*/ 289719 w 1764799"/>
                  <a:gd name="connsiteY56" fmla="*/ 1433513 h 1469251"/>
                  <a:gd name="connsiteX57" fmla="*/ 303212 w 1764799"/>
                  <a:gd name="connsiteY57" fmla="*/ 1425575 h 1469251"/>
                  <a:gd name="connsiteX58" fmla="*/ 338931 w 1764799"/>
                  <a:gd name="connsiteY58" fmla="*/ 1429545 h 1469251"/>
                  <a:gd name="connsiteX59" fmla="*/ 368300 w 1764799"/>
                  <a:gd name="connsiteY59" fmla="*/ 1430338 h 1469251"/>
                  <a:gd name="connsiteX60" fmla="*/ 402430 w 1764799"/>
                  <a:gd name="connsiteY60" fmla="*/ 1431925 h 1469251"/>
                  <a:gd name="connsiteX61" fmla="*/ 433387 w 1764799"/>
                  <a:gd name="connsiteY61" fmla="*/ 1433513 h 1469251"/>
                  <a:gd name="connsiteX62" fmla="*/ 508793 w 1764799"/>
                  <a:gd name="connsiteY62" fmla="*/ 1439863 h 1469251"/>
                  <a:gd name="connsiteX63" fmla="*/ 597693 w 1764799"/>
                  <a:gd name="connsiteY63" fmla="*/ 1433513 h 1469251"/>
                  <a:gd name="connsiteX64" fmla="*/ 661193 w 1764799"/>
                  <a:gd name="connsiteY64" fmla="*/ 1437482 h 1469251"/>
                  <a:gd name="connsiteX65" fmla="*/ 759618 w 1764799"/>
                  <a:gd name="connsiteY65" fmla="*/ 1446213 h 1469251"/>
                  <a:gd name="connsiteX66" fmla="*/ 854075 w 1764799"/>
                  <a:gd name="connsiteY66" fmla="*/ 1443832 h 1469251"/>
                  <a:gd name="connsiteX67" fmla="*/ 897731 w 1764799"/>
                  <a:gd name="connsiteY67" fmla="*/ 1450181 h 1469251"/>
                  <a:gd name="connsiteX68" fmla="*/ 904875 w 1764799"/>
                  <a:gd name="connsiteY68" fmla="*/ 1462088 h 1469251"/>
                  <a:gd name="connsiteX69" fmla="*/ 938212 w 1764799"/>
                  <a:gd name="connsiteY69" fmla="*/ 1457325 h 1469251"/>
                  <a:gd name="connsiteX70" fmla="*/ 966787 w 1764799"/>
                  <a:gd name="connsiteY70" fmla="*/ 1454944 h 1469251"/>
                  <a:gd name="connsiteX71" fmla="*/ 1067593 w 1764799"/>
                  <a:gd name="connsiteY71" fmla="*/ 1445420 h 1469251"/>
                  <a:gd name="connsiteX72" fmla="*/ 1096169 w 1764799"/>
                  <a:gd name="connsiteY72" fmla="*/ 1455738 h 1469251"/>
                  <a:gd name="connsiteX73" fmla="*/ 1118394 w 1764799"/>
                  <a:gd name="connsiteY73" fmla="*/ 1449387 h 1469251"/>
                  <a:gd name="connsiteX74" fmla="*/ 1227138 w 1764799"/>
                  <a:gd name="connsiteY74" fmla="*/ 1443038 h 1469251"/>
                  <a:gd name="connsiteX75" fmla="*/ 1297781 w 1764799"/>
                  <a:gd name="connsiteY75" fmla="*/ 1469232 h 1469251"/>
                  <a:gd name="connsiteX76" fmla="*/ 1304925 w 1764799"/>
                  <a:gd name="connsiteY76" fmla="*/ 1464469 h 1469251"/>
                  <a:gd name="connsiteX77" fmla="*/ 1316831 w 1764799"/>
                  <a:gd name="connsiteY77" fmla="*/ 1462088 h 1469251"/>
                  <a:gd name="connsiteX78" fmla="*/ 1412081 w 1764799"/>
                  <a:gd name="connsiteY78" fmla="*/ 1459707 h 1469251"/>
                  <a:gd name="connsiteX79" fmla="*/ 1450181 w 1764799"/>
                  <a:gd name="connsiteY79" fmla="*/ 1457325 h 1469251"/>
                  <a:gd name="connsiteX80" fmla="*/ 1528762 w 1764799"/>
                  <a:gd name="connsiteY80" fmla="*/ 1454944 h 1469251"/>
                  <a:gd name="connsiteX81" fmla="*/ 1576387 w 1764799"/>
                  <a:gd name="connsiteY81" fmla="*/ 1450182 h 1469251"/>
                  <a:gd name="connsiteX82" fmla="*/ 1704975 w 1764799"/>
                  <a:gd name="connsiteY82" fmla="*/ 1452563 h 1469251"/>
                  <a:gd name="connsiteX83" fmla="*/ 1724025 w 1764799"/>
                  <a:gd name="connsiteY83" fmla="*/ 1454944 h 1469251"/>
                  <a:gd name="connsiteX84" fmla="*/ 1745456 w 1764799"/>
                  <a:gd name="connsiteY84" fmla="*/ 1457325 h 1469251"/>
                  <a:gd name="connsiteX85" fmla="*/ 1764506 w 1764799"/>
                  <a:gd name="connsiteY85" fmla="*/ 1452563 h 1469251"/>
                  <a:gd name="connsiteX86" fmla="*/ 1764506 w 1764799"/>
                  <a:gd name="connsiteY86" fmla="*/ 1450182 h 1469251"/>
                  <a:gd name="connsiteX0" fmla="*/ 0 w 1764799"/>
                  <a:gd name="connsiteY0" fmla="*/ 0 h 1469251"/>
                  <a:gd name="connsiteX1" fmla="*/ 9525 w 1764799"/>
                  <a:gd name="connsiteY1" fmla="*/ 66675 h 1469251"/>
                  <a:gd name="connsiteX2" fmla="*/ 9525 w 1764799"/>
                  <a:gd name="connsiteY2" fmla="*/ 178594 h 1469251"/>
                  <a:gd name="connsiteX3" fmla="*/ 11906 w 1764799"/>
                  <a:gd name="connsiteY3" fmla="*/ 185738 h 1469251"/>
                  <a:gd name="connsiteX4" fmla="*/ 16668 w 1764799"/>
                  <a:gd name="connsiteY4" fmla="*/ 247650 h 1469251"/>
                  <a:gd name="connsiteX5" fmla="*/ 19050 w 1764799"/>
                  <a:gd name="connsiteY5" fmla="*/ 300038 h 1469251"/>
                  <a:gd name="connsiteX6" fmla="*/ 26193 w 1764799"/>
                  <a:gd name="connsiteY6" fmla="*/ 321469 h 1469251"/>
                  <a:gd name="connsiteX7" fmla="*/ 28575 w 1764799"/>
                  <a:gd name="connsiteY7" fmla="*/ 338138 h 1469251"/>
                  <a:gd name="connsiteX8" fmla="*/ 30956 w 1764799"/>
                  <a:gd name="connsiteY8" fmla="*/ 366713 h 1469251"/>
                  <a:gd name="connsiteX9" fmla="*/ 33337 w 1764799"/>
                  <a:gd name="connsiteY9" fmla="*/ 378619 h 1469251"/>
                  <a:gd name="connsiteX10" fmla="*/ 35718 w 1764799"/>
                  <a:gd name="connsiteY10" fmla="*/ 392907 h 1469251"/>
                  <a:gd name="connsiteX11" fmla="*/ 38100 w 1764799"/>
                  <a:gd name="connsiteY11" fmla="*/ 459582 h 1469251"/>
                  <a:gd name="connsiteX12" fmla="*/ 42862 w 1764799"/>
                  <a:gd name="connsiteY12" fmla="*/ 473869 h 1469251"/>
                  <a:gd name="connsiteX13" fmla="*/ 45243 w 1764799"/>
                  <a:gd name="connsiteY13" fmla="*/ 490538 h 1469251"/>
                  <a:gd name="connsiteX14" fmla="*/ 47625 w 1764799"/>
                  <a:gd name="connsiteY14" fmla="*/ 550069 h 1469251"/>
                  <a:gd name="connsiteX15" fmla="*/ 50006 w 1764799"/>
                  <a:gd name="connsiteY15" fmla="*/ 571500 h 1469251"/>
                  <a:gd name="connsiteX16" fmla="*/ 52387 w 1764799"/>
                  <a:gd name="connsiteY16" fmla="*/ 611982 h 1469251"/>
                  <a:gd name="connsiteX17" fmla="*/ 57150 w 1764799"/>
                  <a:gd name="connsiteY17" fmla="*/ 669132 h 1469251"/>
                  <a:gd name="connsiteX18" fmla="*/ 61912 w 1764799"/>
                  <a:gd name="connsiteY18" fmla="*/ 685800 h 1469251"/>
                  <a:gd name="connsiteX19" fmla="*/ 72231 w 1764799"/>
                  <a:gd name="connsiteY19" fmla="*/ 764382 h 1469251"/>
                  <a:gd name="connsiteX20" fmla="*/ 79375 w 1764799"/>
                  <a:gd name="connsiteY20" fmla="*/ 788988 h 1469251"/>
                  <a:gd name="connsiteX21" fmla="*/ 78581 w 1764799"/>
                  <a:gd name="connsiteY21" fmla="*/ 814388 h 1469251"/>
                  <a:gd name="connsiteX22" fmla="*/ 94456 w 1764799"/>
                  <a:gd name="connsiteY22" fmla="*/ 827087 h 1469251"/>
                  <a:gd name="connsiteX23" fmla="*/ 78581 w 1764799"/>
                  <a:gd name="connsiteY23" fmla="*/ 835026 h 1469251"/>
                  <a:gd name="connsiteX24" fmla="*/ 92868 w 1764799"/>
                  <a:gd name="connsiteY24" fmla="*/ 850107 h 1469251"/>
                  <a:gd name="connsiteX25" fmla="*/ 95250 w 1764799"/>
                  <a:gd name="connsiteY25" fmla="*/ 866775 h 1469251"/>
                  <a:gd name="connsiteX26" fmla="*/ 92868 w 1764799"/>
                  <a:gd name="connsiteY26" fmla="*/ 873919 h 1469251"/>
                  <a:gd name="connsiteX27" fmla="*/ 88106 w 1764799"/>
                  <a:gd name="connsiteY27" fmla="*/ 881063 h 1469251"/>
                  <a:gd name="connsiteX28" fmla="*/ 90487 w 1764799"/>
                  <a:gd name="connsiteY28" fmla="*/ 888207 h 1469251"/>
                  <a:gd name="connsiteX29" fmla="*/ 92075 w 1764799"/>
                  <a:gd name="connsiteY29" fmla="*/ 927894 h 1469251"/>
                  <a:gd name="connsiteX30" fmla="*/ 97631 w 1764799"/>
                  <a:gd name="connsiteY30" fmla="*/ 990600 h 1469251"/>
                  <a:gd name="connsiteX31" fmla="*/ 102393 w 1764799"/>
                  <a:gd name="connsiteY31" fmla="*/ 1019175 h 1469251"/>
                  <a:gd name="connsiteX32" fmla="*/ 104775 w 1764799"/>
                  <a:gd name="connsiteY32" fmla="*/ 1081088 h 1469251"/>
                  <a:gd name="connsiteX33" fmla="*/ 109537 w 1764799"/>
                  <a:gd name="connsiteY33" fmla="*/ 1088232 h 1469251"/>
                  <a:gd name="connsiteX34" fmla="*/ 111918 w 1764799"/>
                  <a:gd name="connsiteY34" fmla="*/ 1095375 h 1469251"/>
                  <a:gd name="connsiteX35" fmla="*/ 119856 w 1764799"/>
                  <a:gd name="connsiteY35" fmla="*/ 1131888 h 1469251"/>
                  <a:gd name="connsiteX36" fmla="*/ 133350 w 1764799"/>
                  <a:gd name="connsiteY36" fmla="*/ 1178719 h 1469251"/>
                  <a:gd name="connsiteX37" fmla="*/ 135731 w 1764799"/>
                  <a:gd name="connsiteY37" fmla="*/ 1185863 h 1469251"/>
                  <a:gd name="connsiteX38" fmla="*/ 140493 w 1764799"/>
                  <a:gd name="connsiteY38" fmla="*/ 1204913 h 1469251"/>
                  <a:gd name="connsiteX39" fmla="*/ 145256 w 1764799"/>
                  <a:gd name="connsiteY39" fmla="*/ 1226344 h 1469251"/>
                  <a:gd name="connsiteX40" fmla="*/ 152400 w 1764799"/>
                  <a:gd name="connsiteY40" fmla="*/ 1250157 h 1469251"/>
                  <a:gd name="connsiteX41" fmla="*/ 154781 w 1764799"/>
                  <a:gd name="connsiteY41" fmla="*/ 1264444 h 1469251"/>
                  <a:gd name="connsiteX42" fmla="*/ 157162 w 1764799"/>
                  <a:gd name="connsiteY42" fmla="*/ 1285875 h 1469251"/>
                  <a:gd name="connsiteX43" fmla="*/ 166687 w 1764799"/>
                  <a:gd name="connsiteY43" fmla="*/ 1300163 h 1469251"/>
                  <a:gd name="connsiteX44" fmla="*/ 171450 w 1764799"/>
                  <a:gd name="connsiteY44" fmla="*/ 1309688 h 1469251"/>
                  <a:gd name="connsiteX45" fmla="*/ 180975 w 1764799"/>
                  <a:gd name="connsiteY45" fmla="*/ 1323975 h 1469251"/>
                  <a:gd name="connsiteX46" fmla="*/ 185737 w 1764799"/>
                  <a:gd name="connsiteY46" fmla="*/ 1340644 h 1469251"/>
                  <a:gd name="connsiteX47" fmla="*/ 190500 w 1764799"/>
                  <a:gd name="connsiteY47" fmla="*/ 1350169 h 1469251"/>
                  <a:gd name="connsiteX48" fmla="*/ 195262 w 1764799"/>
                  <a:gd name="connsiteY48" fmla="*/ 1357313 h 1469251"/>
                  <a:gd name="connsiteX49" fmla="*/ 202406 w 1764799"/>
                  <a:gd name="connsiteY49" fmla="*/ 1359694 h 1469251"/>
                  <a:gd name="connsiteX50" fmla="*/ 211931 w 1764799"/>
                  <a:gd name="connsiteY50" fmla="*/ 1376363 h 1469251"/>
                  <a:gd name="connsiteX51" fmla="*/ 219075 w 1764799"/>
                  <a:gd name="connsiteY51" fmla="*/ 1381125 h 1469251"/>
                  <a:gd name="connsiteX52" fmla="*/ 221456 w 1764799"/>
                  <a:gd name="connsiteY52" fmla="*/ 1388269 h 1469251"/>
                  <a:gd name="connsiteX53" fmla="*/ 233362 w 1764799"/>
                  <a:gd name="connsiteY53" fmla="*/ 1402557 h 1469251"/>
                  <a:gd name="connsiteX54" fmla="*/ 235743 w 1764799"/>
                  <a:gd name="connsiteY54" fmla="*/ 1409700 h 1469251"/>
                  <a:gd name="connsiteX55" fmla="*/ 261937 w 1764799"/>
                  <a:gd name="connsiteY55" fmla="*/ 1421607 h 1469251"/>
                  <a:gd name="connsiteX56" fmla="*/ 289719 w 1764799"/>
                  <a:gd name="connsiteY56" fmla="*/ 1433513 h 1469251"/>
                  <a:gd name="connsiteX57" fmla="*/ 303212 w 1764799"/>
                  <a:gd name="connsiteY57" fmla="*/ 1425575 h 1469251"/>
                  <a:gd name="connsiteX58" fmla="*/ 338931 w 1764799"/>
                  <a:gd name="connsiteY58" fmla="*/ 1429545 h 1469251"/>
                  <a:gd name="connsiteX59" fmla="*/ 368300 w 1764799"/>
                  <a:gd name="connsiteY59" fmla="*/ 1430338 h 1469251"/>
                  <a:gd name="connsiteX60" fmla="*/ 402430 w 1764799"/>
                  <a:gd name="connsiteY60" fmla="*/ 1431925 h 1469251"/>
                  <a:gd name="connsiteX61" fmla="*/ 433387 w 1764799"/>
                  <a:gd name="connsiteY61" fmla="*/ 1433513 h 1469251"/>
                  <a:gd name="connsiteX62" fmla="*/ 508793 w 1764799"/>
                  <a:gd name="connsiteY62" fmla="*/ 1439863 h 1469251"/>
                  <a:gd name="connsiteX63" fmla="*/ 597693 w 1764799"/>
                  <a:gd name="connsiteY63" fmla="*/ 1433513 h 1469251"/>
                  <a:gd name="connsiteX64" fmla="*/ 661193 w 1764799"/>
                  <a:gd name="connsiteY64" fmla="*/ 1437482 h 1469251"/>
                  <a:gd name="connsiteX65" fmla="*/ 759618 w 1764799"/>
                  <a:gd name="connsiteY65" fmla="*/ 1446213 h 1469251"/>
                  <a:gd name="connsiteX66" fmla="*/ 854075 w 1764799"/>
                  <a:gd name="connsiteY66" fmla="*/ 1443832 h 1469251"/>
                  <a:gd name="connsiteX67" fmla="*/ 897731 w 1764799"/>
                  <a:gd name="connsiteY67" fmla="*/ 1450181 h 1469251"/>
                  <a:gd name="connsiteX68" fmla="*/ 904875 w 1764799"/>
                  <a:gd name="connsiteY68" fmla="*/ 1462088 h 1469251"/>
                  <a:gd name="connsiteX69" fmla="*/ 938212 w 1764799"/>
                  <a:gd name="connsiteY69" fmla="*/ 1457325 h 1469251"/>
                  <a:gd name="connsiteX70" fmla="*/ 966787 w 1764799"/>
                  <a:gd name="connsiteY70" fmla="*/ 1454944 h 1469251"/>
                  <a:gd name="connsiteX71" fmla="*/ 1067593 w 1764799"/>
                  <a:gd name="connsiteY71" fmla="*/ 1451770 h 1469251"/>
                  <a:gd name="connsiteX72" fmla="*/ 1096169 w 1764799"/>
                  <a:gd name="connsiteY72" fmla="*/ 1455738 h 1469251"/>
                  <a:gd name="connsiteX73" fmla="*/ 1118394 w 1764799"/>
                  <a:gd name="connsiteY73" fmla="*/ 1449387 h 1469251"/>
                  <a:gd name="connsiteX74" fmla="*/ 1227138 w 1764799"/>
                  <a:gd name="connsiteY74" fmla="*/ 1443038 h 1469251"/>
                  <a:gd name="connsiteX75" fmla="*/ 1297781 w 1764799"/>
                  <a:gd name="connsiteY75" fmla="*/ 1469232 h 1469251"/>
                  <a:gd name="connsiteX76" fmla="*/ 1304925 w 1764799"/>
                  <a:gd name="connsiteY76" fmla="*/ 1464469 h 1469251"/>
                  <a:gd name="connsiteX77" fmla="*/ 1316831 w 1764799"/>
                  <a:gd name="connsiteY77" fmla="*/ 1462088 h 1469251"/>
                  <a:gd name="connsiteX78" fmla="*/ 1412081 w 1764799"/>
                  <a:gd name="connsiteY78" fmla="*/ 1459707 h 1469251"/>
                  <a:gd name="connsiteX79" fmla="*/ 1450181 w 1764799"/>
                  <a:gd name="connsiteY79" fmla="*/ 1457325 h 1469251"/>
                  <a:gd name="connsiteX80" fmla="*/ 1528762 w 1764799"/>
                  <a:gd name="connsiteY80" fmla="*/ 1454944 h 1469251"/>
                  <a:gd name="connsiteX81" fmla="*/ 1576387 w 1764799"/>
                  <a:gd name="connsiteY81" fmla="*/ 1450182 h 1469251"/>
                  <a:gd name="connsiteX82" fmla="*/ 1704975 w 1764799"/>
                  <a:gd name="connsiteY82" fmla="*/ 1452563 h 1469251"/>
                  <a:gd name="connsiteX83" fmla="*/ 1724025 w 1764799"/>
                  <a:gd name="connsiteY83" fmla="*/ 1454944 h 1469251"/>
                  <a:gd name="connsiteX84" fmla="*/ 1745456 w 1764799"/>
                  <a:gd name="connsiteY84" fmla="*/ 1457325 h 1469251"/>
                  <a:gd name="connsiteX85" fmla="*/ 1764506 w 1764799"/>
                  <a:gd name="connsiteY85" fmla="*/ 1452563 h 1469251"/>
                  <a:gd name="connsiteX86" fmla="*/ 1764506 w 1764799"/>
                  <a:gd name="connsiteY86" fmla="*/ 1450182 h 1469251"/>
                  <a:gd name="connsiteX0" fmla="*/ 0 w 1764799"/>
                  <a:gd name="connsiteY0" fmla="*/ 0 h 1469254"/>
                  <a:gd name="connsiteX1" fmla="*/ 9525 w 1764799"/>
                  <a:gd name="connsiteY1" fmla="*/ 66675 h 1469254"/>
                  <a:gd name="connsiteX2" fmla="*/ 9525 w 1764799"/>
                  <a:gd name="connsiteY2" fmla="*/ 178594 h 1469254"/>
                  <a:gd name="connsiteX3" fmla="*/ 11906 w 1764799"/>
                  <a:gd name="connsiteY3" fmla="*/ 185738 h 1469254"/>
                  <a:gd name="connsiteX4" fmla="*/ 16668 w 1764799"/>
                  <a:gd name="connsiteY4" fmla="*/ 247650 h 1469254"/>
                  <a:gd name="connsiteX5" fmla="*/ 19050 w 1764799"/>
                  <a:gd name="connsiteY5" fmla="*/ 300038 h 1469254"/>
                  <a:gd name="connsiteX6" fmla="*/ 26193 w 1764799"/>
                  <a:gd name="connsiteY6" fmla="*/ 321469 h 1469254"/>
                  <a:gd name="connsiteX7" fmla="*/ 28575 w 1764799"/>
                  <a:gd name="connsiteY7" fmla="*/ 338138 h 1469254"/>
                  <a:gd name="connsiteX8" fmla="*/ 30956 w 1764799"/>
                  <a:gd name="connsiteY8" fmla="*/ 366713 h 1469254"/>
                  <a:gd name="connsiteX9" fmla="*/ 33337 w 1764799"/>
                  <a:gd name="connsiteY9" fmla="*/ 378619 h 1469254"/>
                  <a:gd name="connsiteX10" fmla="*/ 35718 w 1764799"/>
                  <a:gd name="connsiteY10" fmla="*/ 392907 h 1469254"/>
                  <a:gd name="connsiteX11" fmla="*/ 38100 w 1764799"/>
                  <a:gd name="connsiteY11" fmla="*/ 459582 h 1469254"/>
                  <a:gd name="connsiteX12" fmla="*/ 42862 w 1764799"/>
                  <a:gd name="connsiteY12" fmla="*/ 473869 h 1469254"/>
                  <a:gd name="connsiteX13" fmla="*/ 45243 w 1764799"/>
                  <a:gd name="connsiteY13" fmla="*/ 490538 h 1469254"/>
                  <a:gd name="connsiteX14" fmla="*/ 47625 w 1764799"/>
                  <a:gd name="connsiteY14" fmla="*/ 550069 h 1469254"/>
                  <a:gd name="connsiteX15" fmla="*/ 50006 w 1764799"/>
                  <a:gd name="connsiteY15" fmla="*/ 571500 h 1469254"/>
                  <a:gd name="connsiteX16" fmla="*/ 52387 w 1764799"/>
                  <a:gd name="connsiteY16" fmla="*/ 611982 h 1469254"/>
                  <a:gd name="connsiteX17" fmla="*/ 57150 w 1764799"/>
                  <a:gd name="connsiteY17" fmla="*/ 669132 h 1469254"/>
                  <a:gd name="connsiteX18" fmla="*/ 61912 w 1764799"/>
                  <a:gd name="connsiteY18" fmla="*/ 685800 h 1469254"/>
                  <a:gd name="connsiteX19" fmla="*/ 72231 w 1764799"/>
                  <a:gd name="connsiteY19" fmla="*/ 764382 h 1469254"/>
                  <a:gd name="connsiteX20" fmla="*/ 79375 w 1764799"/>
                  <a:gd name="connsiteY20" fmla="*/ 788988 h 1469254"/>
                  <a:gd name="connsiteX21" fmla="*/ 78581 w 1764799"/>
                  <a:gd name="connsiteY21" fmla="*/ 814388 h 1469254"/>
                  <a:gd name="connsiteX22" fmla="*/ 94456 w 1764799"/>
                  <a:gd name="connsiteY22" fmla="*/ 827087 h 1469254"/>
                  <a:gd name="connsiteX23" fmla="*/ 78581 w 1764799"/>
                  <a:gd name="connsiteY23" fmla="*/ 835026 h 1469254"/>
                  <a:gd name="connsiteX24" fmla="*/ 92868 w 1764799"/>
                  <a:gd name="connsiteY24" fmla="*/ 850107 h 1469254"/>
                  <a:gd name="connsiteX25" fmla="*/ 95250 w 1764799"/>
                  <a:gd name="connsiteY25" fmla="*/ 866775 h 1469254"/>
                  <a:gd name="connsiteX26" fmla="*/ 92868 w 1764799"/>
                  <a:gd name="connsiteY26" fmla="*/ 873919 h 1469254"/>
                  <a:gd name="connsiteX27" fmla="*/ 88106 w 1764799"/>
                  <a:gd name="connsiteY27" fmla="*/ 881063 h 1469254"/>
                  <a:gd name="connsiteX28" fmla="*/ 90487 w 1764799"/>
                  <a:gd name="connsiteY28" fmla="*/ 888207 h 1469254"/>
                  <a:gd name="connsiteX29" fmla="*/ 92075 w 1764799"/>
                  <a:gd name="connsiteY29" fmla="*/ 927894 h 1469254"/>
                  <a:gd name="connsiteX30" fmla="*/ 97631 w 1764799"/>
                  <a:gd name="connsiteY30" fmla="*/ 990600 h 1469254"/>
                  <a:gd name="connsiteX31" fmla="*/ 102393 w 1764799"/>
                  <a:gd name="connsiteY31" fmla="*/ 1019175 h 1469254"/>
                  <a:gd name="connsiteX32" fmla="*/ 104775 w 1764799"/>
                  <a:gd name="connsiteY32" fmla="*/ 1081088 h 1469254"/>
                  <a:gd name="connsiteX33" fmla="*/ 109537 w 1764799"/>
                  <a:gd name="connsiteY33" fmla="*/ 1088232 h 1469254"/>
                  <a:gd name="connsiteX34" fmla="*/ 111918 w 1764799"/>
                  <a:gd name="connsiteY34" fmla="*/ 1095375 h 1469254"/>
                  <a:gd name="connsiteX35" fmla="*/ 119856 w 1764799"/>
                  <a:gd name="connsiteY35" fmla="*/ 1131888 h 1469254"/>
                  <a:gd name="connsiteX36" fmla="*/ 133350 w 1764799"/>
                  <a:gd name="connsiteY36" fmla="*/ 1178719 h 1469254"/>
                  <a:gd name="connsiteX37" fmla="*/ 135731 w 1764799"/>
                  <a:gd name="connsiteY37" fmla="*/ 1185863 h 1469254"/>
                  <a:gd name="connsiteX38" fmla="*/ 140493 w 1764799"/>
                  <a:gd name="connsiteY38" fmla="*/ 1204913 h 1469254"/>
                  <a:gd name="connsiteX39" fmla="*/ 145256 w 1764799"/>
                  <a:gd name="connsiteY39" fmla="*/ 1226344 h 1469254"/>
                  <a:gd name="connsiteX40" fmla="*/ 152400 w 1764799"/>
                  <a:gd name="connsiteY40" fmla="*/ 1250157 h 1469254"/>
                  <a:gd name="connsiteX41" fmla="*/ 154781 w 1764799"/>
                  <a:gd name="connsiteY41" fmla="*/ 1264444 h 1469254"/>
                  <a:gd name="connsiteX42" fmla="*/ 157162 w 1764799"/>
                  <a:gd name="connsiteY42" fmla="*/ 1285875 h 1469254"/>
                  <a:gd name="connsiteX43" fmla="*/ 166687 w 1764799"/>
                  <a:gd name="connsiteY43" fmla="*/ 1300163 h 1469254"/>
                  <a:gd name="connsiteX44" fmla="*/ 171450 w 1764799"/>
                  <a:gd name="connsiteY44" fmla="*/ 1309688 h 1469254"/>
                  <a:gd name="connsiteX45" fmla="*/ 180975 w 1764799"/>
                  <a:gd name="connsiteY45" fmla="*/ 1323975 h 1469254"/>
                  <a:gd name="connsiteX46" fmla="*/ 185737 w 1764799"/>
                  <a:gd name="connsiteY46" fmla="*/ 1340644 h 1469254"/>
                  <a:gd name="connsiteX47" fmla="*/ 190500 w 1764799"/>
                  <a:gd name="connsiteY47" fmla="*/ 1350169 h 1469254"/>
                  <a:gd name="connsiteX48" fmla="*/ 195262 w 1764799"/>
                  <a:gd name="connsiteY48" fmla="*/ 1357313 h 1469254"/>
                  <a:gd name="connsiteX49" fmla="*/ 202406 w 1764799"/>
                  <a:gd name="connsiteY49" fmla="*/ 1359694 h 1469254"/>
                  <a:gd name="connsiteX50" fmla="*/ 211931 w 1764799"/>
                  <a:gd name="connsiteY50" fmla="*/ 1376363 h 1469254"/>
                  <a:gd name="connsiteX51" fmla="*/ 219075 w 1764799"/>
                  <a:gd name="connsiteY51" fmla="*/ 1381125 h 1469254"/>
                  <a:gd name="connsiteX52" fmla="*/ 221456 w 1764799"/>
                  <a:gd name="connsiteY52" fmla="*/ 1388269 h 1469254"/>
                  <a:gd name="connsiteX53" fmla="*/ 233362 w 1764799"/>
                  <a:gd name="connsiteY53" fmla="*/ 1402557 h 1469254"/>
                  <a:gd name="connsiteX54" fmla="*/ 235743 w 1764799"/>
                  <a:gd name="connsiteY54" fmla="*/ 1409700 h 1469254"/>
                  <a:gd name="connsiteX55" fmla="*/ 261937 w 1764799"/>
                  <a:gd name="connsiteY55" fmla="*/ 1421607 h 1469254"/>
                  <a:gd name="connsiteX56" fmla="*/ 289719 w 1764799"/>
                  <a:gd name="connsiteY56" fmla="*/ 1433513 h 1469254"/>
                  <a:gd name="connsiteX57" fmla="*/ 303212 w 1764799"/>
                  <a:gd name="connsiteY57" fmla="*/ 1425575 h 1469254"/>
                  <a:gd name="connsiteX58" fmla="*/ 338931 w 1764799"/>
                  <a:gd name="connsiteY58" fmla="*/ 1429545 h 1469254"/>
                  <a:gd name="connsiteX59" fmla="*/ 368300 w 1764799"/>
                  <a:gd name="connsiteY59" fmla="*/ 1430338 h 1469254"/>
                  <a:gd name="connsiteX60" fmla="*/ 402430 w 1764799"/>
                  <a:gd name="connsiteY60" fmla="*/ 1431925 h 1469254"/>
                  <a:gd name="connsiteX61" fmla="*/ 433387 w 1764799"/>
                  <a:gd name="connsiteY61" fmla="*/ 1433513 h 1469254"/>
                  <a:gd name="connsiteX62" fmla="*/ 508793 w 1764799"/>
                  <a:gd name="connsiteY62" fmla="*/ 1439863 h 1469254"/>
                  <a:gd name="connsiteX63" fmla="*/ 597693 w 1764799"/>
                  <a:gd name="connsiteY63" fmla="*/ 1433513 h 1469254"/>
                  <a:gd name="connsiteX64" fmla="*/ 661193 w 1764799"/>
                  <a:gd name="connsiteY64" fmla="*/ 1437482 h 1469254"/>
                  <a:gd name="connsiteX65" fmla="*/ 759618 w 1764799"/>
                  <a:gd name="connsiteY65" fmla="*/ 1446213 h 1469254"/>
                  <a:gd name="connsiteX66" fmla="*/ 854075 w 1764799"/>
                  <a:gd name="connsiteY66" fmla="*/ 1443832 h 1469254"/>
                  <a:gd name="connsiteX67" fmla="*/ 897731 w 1764799"/>
                  <a:gd name="connsiteY67" fmla="*/ 1450181 h 1469254"/>
                  <a:gd name="connsiteX68" fmla="*/ 904875 w 1764799"/>
                  <a:gd name="connsiteY68" fmla="*/ 1462088 h 1469254"/>
                  <a:gd name="connsiteX69" fmla="*/ 938212 w 1764799"/>
                  <a:gd name="connsiteY69" fmla="*/ 1457325 h 1469254"/>
                  <a:gd name="connsiteX70" fmla="*/ 966787 w 1764799"/>
                  <a:gd name="connsiteY70" fmla="*/ 1454944 h 1469254"/>
                  <a:gd name="connsiteX71" fmla="*/ 1067593 w 1764799"/>
                  <a:gd name="connsiteY71" fmla="*/ 1451770 h 1469254"/>
                  <a:gd name="connsiteX72" fmla="*/ 1096169 w 1764799"/>
                  <a:gd name="connsiteY72" fmla="*/ 1455738 h 1469254"/>
                  <a:gd name="connsiteX73" fmla="*/ 1118394 w 1764799"/>
                  <a:gd name="connsiteY73" fmla="*/ 1449387 h 1469254"/>
                  <a:gd name="connsiteX74" fmla="*/ 1222376 w 1764799"/>
                  <a:gd name="connsiteY74" fmla="*/ 1446213 h 1469254"/>
                  <a:gd name="connsiteX75" fmla="*/ 1297781 w 1764799"/>
                  <a:gd name="connsiteY75" fmla="*/ 1469232 h 1469254"/>
                  <a:gd name="connsiteX76" fmla="*/ 1304925 w 1764799"/>
                  <a:gd name="connsiteY76" fmla="*/ 1464469 h 1469254"/>
                  <a:gd name="connsiteX77" fmla="*/ 1316831 w 1764799"/>
                  <a:gd name="connsiteY77" fmla="*/ 1462088 h 1469254"/>
                  <a:gd name="connsiteX78" fmla="*/ 1412081 w 1764799"/>
                  <a:gd name="connsiteY78" fmla="*/ 1459707 h 1469254"/>
                  <a:gd name="connsiteX79" fmla="*/ 1450181 w 1764799"/>
                  <a:gd name="connsiteY79" fmla="*/ 1457325 h 1469254"/>
                  <a:gd name="connsiteX80" fmla="*/ 1528762 w 1764799"/>
                  <a:gd name="connsiteY80" fmla="*/ 1454944 h 1469254"/>
                  <a:gd name="connsiteX81" fmla="*/ 1576387 w 1764799"/>
                  <a:gd name="connsiteY81" fmla="*/ 1450182 h 1469254"/>
                  <a:gd name="connsiteX82" fmla="*/ 1704975 w 1764799"/>
                  <a:gd name="connsiteY82" fmla="*/ 1452563 h 1469254"/>
                  <a:gd name="connsiteX83" fmla="*/ 1724025 w 1764799"/>
                  <a:gd name="connsiteY83" fmla="*/ 1454944 h 1469254"/>
                  <a:gd name="connsiteX84" fmla="*/ 1745456 w 1764799"/>
                  <a:gd name="connsiteY84" fmla="*/ 1457325 h 1469254"/>
                  <a:gd name="connsiteX85" fmla="*/ 1764506 w 1764799"/>
                  <a:gd name="connsiteY85" fmla="*/ 1452563 h 1469254"/>
                  <a:gd name="connsiteX86" fmla="*/ 1764506 w 1764799"/>
                  <a:gd name="connsiteY86" fmla="*/ 1450182 h 1469254"/>
                  <a:gd name="connsiteX0" fmla="*/ 0 w 1764799"/>
                  <a:gd name="connsiteY0" fmla="*/ 0 h 1469254"/>
                  <a:gd name="connsiteX1" fmla="*/ 9525 w 1764799"/>
                  <a:gd name="connsiteY1" fmla="*/ 66675 h 1469254"/>
                  <a:gd name="connsiteX2" fmla="*/ 9525 w 1764799"/>
                  <a:gd name="connsiteY2" fmla="*/ 178594 h 1469254"/>
                  <a:gd name="connsiteX3" fmla="*/ 11906 w 1764799"/>
                  <a:gd name="connsiteY3" fmla="*/ 185738 h 1469254"/>
                  <a:gd name="connsiteX4" fmla="*/ 16668 w 1764799"/>
                  <a:gd name="connsiteY4" fmla="*/ 247650 h 1469254"/>
                  <a:gd name="connsiteX5" fmla="*/ 19050 w 1764799"/>
                  <a:gd name="connsiteY5" fmla="*/ 300038 h 1469254"/>
                  <a:gd name="connsiteX6" fmla="*/ 26193 w 1764799"/>
                  <a:gd name="connsiteY6" fmla="*/ 321469 h 1469254"/>
                  <a:gd name="connsiteX7" fmla="*/ 28575 w 1764799"/>
                  <a:gd name="connsiteY7" fmla="*/ 338138 h 1469254"/>
                  <a:gd name="connsiteX8" fmla="*/ 30956 w 1764799"/>
                  <a:gd name="connsiteY8" fmla="*/ 366713 h 1469254"/>
                  <a:gd name="connsiteX9" fmla="*/ 33337 w 1764799"/>
                  <a:gd name="connsiteY9" fmla="*/ 378619 h 1469254"/>
                  <a:gd name="connsiteX10" fmla="*/ 35718 w 1764799"/>
                  <a:gd name="connsiteY10" fmla="*/ 392907 h 1469254"/>
                  <a:gd name="connsiteX11" fmla="*/ 38100 w 1764799"/>
                  <a:gd name="connsiteY11" fmla="*/ 459582 h 1469254"/>
                  <a:gd name="connsiteX12" fmla="*/ 42862 w 1764799"/>
                  <a:gd name="connsiteY12" fmla="*/ 473869 h 1469254"/>
                  <a:gd name="connsiteX13" fmla="*/ 45243 w 1764799"/>
                  <a:gd name="connsiteY13" fmla="*/ 490538 h 1469254"/>
                  <a:gd name="connsiteX14" fmla="*/ 47625 w 1764799"/>
                  <a:gd name="connsiteY14" fmla="*/ 550069 h 1469254"/>
                  <a:gd name="connsiteX15" fmla="*/ 50006 w 1764799"/>
                  <a:gd name="connsiteY15" fmla="*/ 571500 h 1469254"/>
                  <a:gd name="connsiteX16" fmla="*/ 52387 w 1764799"/>
                  <a:gd name="connsiteY16" fmla="*/ 611982 h 1469254"/>
                  <a:gd name="connsiteX17" fmla="*/ 57150 w 1764799"/>
                  <a:gd name="connsiteY17" fmla="*/ 669132 h 1469254"/>
                  <a:gd name="connsiteX18" fmla="*/ 61912 w 1764799"/>
                  <a:gd name="connsiteY18" fmla="*/ 685800 h 1469254"/>
                  <a:gd name="connsiteX19" fmla="*/ 72231 w 1764799"/>
                  <a:gd name="connsiteY19" fmla="*/ 764382 h 1469254"/>
                  <a:gd name="connsiteX20" fmla="*/ 79375 w 1764799"/>
                  <a:gd name="connsiteY20" fmla="*/ 788988 h 1469254"/>
                  <a:gd name="connsiteX21" fmla="*/ 78581 w 1764799"/>
                  <a:gd name="connsiteY21" fmla="*/ 814388 h 1469254"/>
                  <a:gd name="connsiteX22" fmla="*/ 94456 w 1764799"/>
                  <a:gd name="connsiteY22" fmla="*/ 827087 h 1469254"/>
                  <a:gd name="connsiteX23" fmla="*/ 78581 w 1764799"/>
                  <a:gd name="connsiteY23" fmla="*/ 835026 h 1469254"/>
                  <a:gd name="connsiteX24" fmla="*/ 92868 w 1764799"/>
                  <a:gd name="connsiteY24" fmla="*/ 850107 h 1469254"/>
                  <a:gd name="connsiteX25" fmla="*/ 95250 w 1764799"/>
                  <a:gd name="connsiteY25" fmla="*/ 866775 h 1469254"/>
                  <a:gd name="connsiteX26" fmla="*/ 92868 w 1764799"/>
                  <a:gd name="connsiteY26" fmla="*/ 873919 h 1469254"/>
                  <a:gd name="connsiteX27" fmla="*/ 88106 w 1764799"/>
                  <a:gd name="connsiteY27" fmla="*/ 881063 h 1469254"/>
                  <a:gd name="connsiteX28" fmla="*/ 90487 w 1764799"/>
                  <a:gd name="connsiteY28" fmla="*/ 888207 h 1469254"/>
                  <a:gd name="connsiteX29" fmla="*/ 92075 w 1764799"/>
                  <a:gd name="connsiteY29" fmla="*/ 927894 h 1469254"/>
                  <a:gd name="connsiteX30" fmla="*/ 97631 w 1764799"/>
                  <a:gd name="connsiteY30" fmla="*/ 990600 h 1469254"/>
                  <a:gd name="connsiteX31" fmla="*/ 102393 w 1764799"/>
                  <a:gd name="connsiteY31" fmla="*/ 1019175 h 1469254"/>
                  <a:gd name="connsiteX32" fmla="*/ 104775 w 1764799"/>
                  <a:gd name="connsiteY32" fmla="*/ 1081088 h 1469254"/>
                  <a:gd name="connsiteX33" fmla="*/ 109537 w 1764799"/>
                  <a:gd name="connsiteY33" fmla="*/ 1088232 h 1469254"/>
                  <a:gd name="connsiteX34" fmla="*/ 111918 w 1764799"/>
                  <a:gd name="connsiteY34" fmla="*/ 1095375 h 1469254"/>
                  <a:gd name="connsiteX35" fmla="*/ 119856 w 1764799"/>
                  <a:gd name="connsiteY35" fmla="*/ 1131888 h 1469254"/>
                  <a:gd name="connsiteX36" fmla="*/ 133350 w 1764799"/>
                  <a:gd name="connsiteY36" fmla="*/ 1178719 h 1469254"/>
                  <a:gd name="connsiteX37" fmla="*/ 135731 w 1764799"/>
                  <a:gd name="connsiteY37" fmla="*/ 1185863 h 1469254"/>
                  <a:gd name="connsiteX38" fmla="*/ 140493 w 1764799"/>
                  <a:gd name="connsiteY38" fmla="*/ 1204913 h 1469254"/>
                  <a:gd name="connsiteX39" fmla="*/ 145256 w 1764799"/>
                  <a:gd name="connsiteY39" fmla="*/ 1226344 h 1469254"/>
                  <a:gd name="connsiteX40" fmla="*/ 152400 w 1764799"/>
                  <a:gd name="connsiteY40" fmla="*/ 1250157 h 1469254"/>
                  <a:gd name="connsiteX41" fmla="*/ 154781 w 1764799"/>
                  <a:gd name="connsiteY41" fmla="*/ 1264444 h 1469254"/>
                  <a:gd name="connsiteX42" fmla="*/ 157162 w 1764799"/>
                  <a:gd name="connsiteY42" fmla="*/ 1285875 h 1469254"/>
                  <a:gd name="connsiteX43" fmla="*/ 166687 w 1764799"/>
                  <a:gd name="connsiteY43" fmla="*/ 1300163 h 1469254"/>
                  <a:gd name="connsiteX44" fmla="*/ 171450 w 1764799"/>
                  <a:gd name="connsiteY44" fmla="*/ 1309688 h 1469254"/>
                  <a:gd name="connsiteX45" fmla="*/ 180975 w 1764799"/>
                  <a:gd name="connsiteY45" fmla="*/ 1323975 h 1469254"/>
                  <a:gd name="connsiteX46" fmla="*/ 185737 w 1764799"/>
                  <a:gd name="connsiteY46" fmla="*/ 1340644 h 1469254"/>
                  <a:gd name="connsiteX47" fmla="*/ 190500 w 1764799"/>
                  <a:gd name="connsiteY47" fmla="*/ 1350169 h 1469254"/>
                  <a:gd name="connsiteX48" fmla="*/ 195262 w 1764799"/>
                  <a:gd name="connsiteY48" fmla="*/ 1357313 h 1469254"/>
                  <a:gd name="connsiteX49" fmla="*/ 202406 w 1764799"/>
                  <a:gd name="connsiteY49" fmla="*/ 1359694 h 1469254"/>
                  <a:gd name="connsiteX50" fmla="*/ 211931 w 1764799"/>
                  <a:gd name="connsiteY50" fmla="*/ 1376363 h 1469254"/>
                  <a:gd name="connsiteX51" fmla="*/ 219075 w 1764799"/>
                  <a:gd name="connsiteY51" fmla="*/ 1381125 h 1469254"/>
                  <a:gd name="connsiteX52" fmla="*/ 221456 w 1764799"/>
                  <a:gd name="connsiteY52" fmla="*/ 1388269 h 1469254"/>
                  <a:gd name="connsiteX53" fmla="*/ 233362 w 1764799"/>
                  <a:gd name="connsiteY53" fmla="*/ 1402557 h 1469254"/>
                  <a:gd name="connsiteX54" fmla="*/ 235743 w 1764799"/>
                  <a:gd name="connsiteY54" fmla="*/ 1409700 h 1469254"/>
                  <a:gd name="connsiteX55" fmla="*/ 261937 w 1764799"/>
                  <a:gd name="connsiteY55" fmla="*/ 1421607 h 1469254"/>
                  <a:gd name="connsiteX56" fmla="*/ 289719 w 1764799"/>
                  <a:gd name="connsiteY56" fmla="*/ 1433513 h 1469254"/>
                  <a:gd name="connsiteX57" fmla="*/ 303212 w 1764799"/>
                  <a:gd name="connsiteY57" fmla="*/ 1425575 h 1469254"/>
                  <a:gd name="connsiteX58" fmla="*/ 338931 w 1764799"/>
                  <a:gd name="connsiteY58" fmla="*/ 1429545 h 1469254"/>
                  <a:gd name="connsiteX59" fmla="*/ 368300 w 1764799"/>
                  <a:gd name="connsiteY59" fmla="*/ 1430338 h 1469254"/>
                  <a:gd name="connsiteX60" fmla="*/ 402430 w 1764799"/>
                  <a:gd name="connsiteY60" fmla="*/ 1431925 h 1469254"/>
                  <a:gd name="connsiteX61" fmla="*/ 433387 w 1764799"/>
                  <a:gd name="connsiteY61" fmla="*/ 1433513 h 1469254"/>
                  <a:gd name="connsiteX62" fmla="*/ 508793 w 1764799"/>
                  <a:gd name="connsiteY62" fmla="*/ 1439863 h 1469254"/>
                  <a:gd name="connsiteX63" fmla="*/ 597693 w 1764799"/>
                  <a:gd name="connsiteY63" fmla="*/ 1433513 h 1469254"/>
                  <a:gd name="connsiteX64" fmla="*/ 661193 w 1764799"/>
                  <a:gd name="connsiteY64" fmla="*/ 1437482 h 1469254"/>
                  <a:gd name="connsiteX65" fmla="*/ 759618 w 1764799"/>
                  <a:gd name="connsiteY65" fmla="*/ 1446213 h 1469254"/>
                  <a:gd name="connsiteX66" fmla="*/ 854075 w 1764799"/>
                  <a:gd name="connsiteY66" fmla="*/ 1443832 h 1469254"/>
                  <a:gd name="connsiteX67" fmla="*/ 897731 w 1764799"/>
                  <a:gd name="connsiteY67" fmla="*/ 1450181 h 1469254"/>
                  <a:gd name="connsiteX68" fmla="*/ 904875 w 1764799"/>
                  <a:gd name="connsiteY68" fmla="*/ 1462088 h 1469254"/>
                  <a:gd name="connsiteX69" fmla="*/ 938212 w 1764799"/>
                  <a:gd name="connsiteY69" fmla="*/ 1457325 h 1469254"/>
                  <a:gd name="connsiteX70" fmla="*/ 966787 w 1764799"/>
                  <a:gd name="connsiteY70" fmla="*/ 1454944 h 1469254"/>
                  <a:gd name="connsiteX71" fmla="*/ 1067593 w 1764799"/>
                  <a:gd name="connsiteY71" fmla="*/ 1451770 h 1469254"/>
                  <a:gd name="connsiteX72" fmla="*/ 1096169 w 1764799"/>
                  <a:gd name="connsiteY72" fmla="*/ 1455738 h 1469254"/>
                  <a:gd name="connsiteX73" fmla="*/ 1118394 w 1764799"/>
                  <a:gd name="connsiteY73" fmla="*/ 1449387 h 1469254"/>
                  <a:gd name="connsiteX74" fmla="*/ 1222376 w 1764799"/>
                  <a:gd name="connsiteY74" fmla="*/ 1446213 h 1469254"/>
                  <a:gd name="connsiteX75" fmla="*/ 1297781 w 1764799"/>
                  <a:gd name="connsiteY75" fmla="*/ 1469232 h 1469254"/>
                  <a:gd name="connsiteX76" fmla="*/ 1304925 w 1764799"/>
                  <a:gd name="connsiteY76" fmla="*/ 1464469 h 1469254"/>
                  <a:gd name="connsiteX77" fmla="*/ 1318419 w 1764799"/>
                  <a:gd name="connsiteY77" fmla="*/ 1444625 h 1469254"/>
                  <a:gd name="connsiteX78" fmla="*/ 1412081 w 1764799"/>
                  <a:gd name="connsiteY78" fmla="*/ 1459707 h 1469254"/>
                  <a:gd name="connsiteX79" fmla="*/ 1450181 w 1764799"/>
                  <a:gd name="connsiteY79" fmla="*/ 1457325 h 1469254"/>
                  <a:gd name="connsiteX80" fmla="*/ 1528762 w 1764799"/>
                  <a:gd name="connsiteY80" fmla="*/ 1454944 h 1469254"/>
                  <a:gd name="connsiteX81" fmla="*/ 1576387 w 1764799"/>
                  <a:gd name="connsiteY81" fmla="*/ 1450182 h 1469254"/>
                  <a:gd name="connsiteX82" fmla="*/ 1704975 w 1764799"/>
                  <a:gd name="connsiteY82" fmla="*/ 1452563 h 1469254"/>
                  <a:gd name="connsiteX83" fmla="*/ 1724025 w 1764799"/>
                  <a:gd name="connsiteY83" fmla="*/ 1454944 h 1469254"/>
                  <a:gd name="connsiteX84" fmla="*/ 1745456 w 1764799"/>
                  <a:gd name="connsiteY84" fmla="*/ 1457325 h 1469254"/>
                  <a:gd name="connsiteX85" fmla="*/ 1764506 w 1764799"/>
                  <a:gd name="connsiteY85" fmla="*/ 1452563 h 1469254"/>
                  <a:gd name="connsiteX86" fmla="*/ 1764506 w 1764799"/>
                  <a:gd name="connsiteY86" fmla="*/ 1450182 h 1469254"/>
                  <a:gd name="connsiteX0" fmla="*/ 0 w 1764799"/>
                  <a:gd name="connsiteY0" fmla="*/ 0 h 1469254"/>
                  <a:gd name="connsiteX1" fmla="*/ 9525 w 1764799"/>
                  <a:gd name="connsiteY1" fmla="*/ 66675 h 1469254"/>
                  <a:gd name="connsiteX2" fmla="*/ 9525 w 1764799"/>
                  <a:gd name="connsiteY2" fmla="*/ 178594 h 1469254"/>
                  <a:gd name="connsiteX3" fmla="*/ 11906 w 1764799"/>
                  <a:gd name="connsiteY3" fmla="*/ 185738 h 1469254"/>
                  <a:gd name="connsiteX4" fmla="*/ 16668 w 1764799"/>
                  <a:gd name="connsiteY4" fmla="*/ 247650 h 1469254"/>
                  <a:gd name="connsiteX5" fmla="*/ 19050 w 1764799"/>
                  <a:gd name="connsiteY5" fmla="*/ 300038 h 1469254"/>
                  <a:gd name="connsiteX6" fmla="*/ 26193 w 1764799"/>
                  <a:gd name="connsiteY6" fmla="*/ 321469 h 1469254"/>
                  <a:gd name="connsiteX7" fmla="*/ 28575 w 1764799"/>
                  <a:gd name="connsiteY7" fmla="*/ 338138 h 1469254"/>
                  <a:gd name="connsiteX8" fmla="*/ 30956 w 1764799"/>
                  <a:gd name="connsiteY8" fmla="*/ 366713 h 1469254"/>
                  <a:gd name="connsiteX9" fmla="*/ 33337 w 1764799"/>
                  <a:gd name="connsiteY9" fmla="*/ 378619 h 1469254"/>
                  <a:gd name="connsiteX10" fmla="*/ 35718 w 1764799"/>
                  <a:gd name="connsiteY10" fmla="*/ 392907 h 1469254"/>
                  <a:gd name="connsiteX11" fmla="*/ 38100 w 1764799"/>
                  <a:gd name="connsiteY11" fmla="*/ 459582 h 1469254"/>
                  <a:gd name="connsiteX12" fmla="*/ 42862 w 1764799"/>
                  <a:gd name="connsiteY12" fmla="*/ 473869 h 1469254"/>
                  <a:gd name="connsiteX13" fmla="*/ 45243 w 1764799"/>
                  <a:gd name="connsiteY13" fmla="*/ 490538 h 1469254"/>
                  <a:gd name="connsiteX14" fmla="*/ 47625 w 1764799"/>
                  <a:gd name="connsiteY14" fmla="*/ 550069 h 1469254"/>
                  <a:gd name="connsiteX15" fmla="*/ 50006 w 1764799"/>
                  <a:gd name="connsiteY15" fmla="*/ 571500 h 1469254"/>
                  <a:gd name="connsiteX16" fmla="*/ 52387 w 1764799"/>
                  <a:gd name="connsiteY16" fmla="*/ 611982 h 1469254"/>
                  <a:gd name="connsiteX17" fmla="*/ 57150 w 1764799"/>
                  <a:gd name="connsiteY17" fmla="*/ 669132 h 1469254"/>
                  <a:gd name="connsiteX18" fmla="*/ 61912 w 1764799"/>
                  <a:gd name="connsiteY18" fmla="*/ 685800 h 1469254"/>
                  <a:gd name="connsiteX19" fmla="*/ 72231 w 1764799"/>
                  <a:gd name="connsiteY19" fmla="*/ 764382 h 1469254"/>
                  <a:gd name="connsiteX20" fmla="*/ 79375 w 1764799"/>
                  <a:gd name="connsiteY20" fmla="*/ 788988 h 1469254"/>
                  <a:gd name="connsiteX21" fmla="*/ 78581 w 1764799"/>
                  <a:gd name="connsiteY21" fmla="*/ 814388 h 1469254"/>
                  <a:gd name="connsiteX22" fmla="*/ 94456 w 1764799"/>
                  <a:gd name="connsiteY22" fmla="*/ 827087 h 1469254"/>
                  <a:gd name="connsiteX23" fmla="*/ 78581 w 1764799"/>
                  <a:gd name="connsiteY23" fmla="*/ 835026 h 1469254"/>
                  <a:gd name="connsiteX24" fmla="*/ 92868 w 1764799"/>
                  <a:gd name="connsiteY24" fmla="*/ 850107 h 1469254"/>
                  <a:gd name="connsiteX25" fmla="*/ 95250 w 1764799"/>
                  <a:gd name="connsiteY25" fmla="*/ 866775 h 1469254"/>
                  <a:gd name="connsiteX26" fmla="*/ 92868 w 1764799"/>
                  <a:gd name="connsiteY26" fmla="*/ 873919 h 1469254"/>
                  <a:gd name="connsiteX27" fmla="*/ 88106 w 1764799"/>
                  <a:gd name="connsiteY27" fmla="*/ 881063 h 1469254"/>
                  <a:gd name="connsiteX28" fmla="*/ 90487 w 1764799"/>
                  <a:gd name="connsiteY28" fmla="*/ 888207 h 1469254"/>
                  <a:gd name="connsiteX29" fmla="*/ 92075 w 1764799"/>
                  <a:gd name="connsiteY29" fmla="*/ 927894 h 1469254"/>
                  <a:gd name="connsiteX30" fmla="*/ 97631 w 1764799"/>
                  <a:gd name="connsiteY30" fmla="*/ 990600 h 1469254"/>
                  <a:gd name="connsiteX31" fmla="*/ 102393 w 1764799"/>
                  <a:gd name="connsiteY31" fmla="*/ 1019175 h 1469254"/>
                  <a:gd name="connsiteX32" fmla="*/ 104775 w 1764799"/>
                  <a:gd name="connsiteY32" fmla="*/ 1081088 h 1469254"/>
                  <a:gd name="connsiteX33" fmla="*/ 109537 w 1764799"/>
                  <a:gd name="connsiteY33" fmla="*/ 1088232 h 1469254"/>
                  <a:gd name="connsiteX34" fmla="*/ 111918 w 1764799"/>
                  <a:gd name="connsiteY34" fmla="*/ 1095375 h 1469254"/>
                  <a:gd name="connsiteX35" fmla="*/ 119856 w 1764799"/>
                  <a:gd name="connsiteY35" fmla="*/ 1131888 h 1469254"/>
                  <a:gd name="connsiteX36" fmla="*/ 133350 w 1764799"/>
                  <a:gd name="connsiteY36" fmla="*/ 1178719 h 1469254"/>
                  <a:gd name="connsiteX37" fmla="*/ 135731 w 1764799"/>
                  <a:gd name="connsiteY37" fmla="*/ 1185863 h 1469254"/>
                  <a:gd name="connsiteX38" fmla="*/ 140493 w 1764799"/>
                  <a:gd name="connsiteY38" fmla="*/ 1204913 h 1469254"/>
                  <a:gd name="connsiteX39" fmla="*/ 145256 w 1764799"/>
                  <a:gd name="connsiteY39" fmla="*/ 1226344 h 1469254"/>
                  <a:gd name="connsiteX40" fmla="*/ 152400 w 1764799"/>
                  <a:gd name="connsiteY40" fmla="*/ 1250157 h 1469254"/>
                  <a:gd name="connsiteX41" fmla="*/ 154781 w 1764799"/>
                  <a:gd name="connsiteY41" fmla="*/ 1264444 h 1469254"/>
                  <a:gd name="connsiteX42" fmla="*/ 157162 w 1764799"/>
                  <a:gd name="connsiteY42" fmla="*/ 1285875 h 1469254"/>
                  <a:gd name="connsiteX43" fmla="*/ 166687 w 1764799"/>
                  <a:gd name="connsiteY43" fmla="*/ 1300163 h 1469254"/>
                  <a:gd name="connsiteX44" fmla="*/ 171450 w 1764799"/>
                  <a:gd name="connsiteY44" fmla="*/ 1309688 h 1469254"/>
                  <a:gd name="connsiteX45" fmla="*/ 180975 w 1764799"/>
                  <a:gd name="connsiteY45" fmla="*/ 1323975 h 1469254"/>
                  <a:gd name="connsiteX46" fmla="*/ 185737 w 1764799"/>
                  <a:gd name="connsiteY46" fmla="*/ 1340644 h 1469254"/>
                  <a:gd name="connsiteX47" fmla="*/ 190500 w 1764799"/>
                  <a:gd name="connsiteY47" fmla="*/ 1350169 h 1469254"/>
                  <a:gd name="connsiteX48" fmla="*/ 195262 w 1764799"/>
                  <a:gd name="connsiteY48" fmla="*/ 1357313 h 1469254"/>
                  <a:gd name="connsiteX49" fmla="*/ 202406 w 1764799"/>
                  <a:gd name="connsiteY49" fmla="*/ 1359694 h 1469254"/>
                  <a:gd name="connsiteX50" fmla="*/ 211931 w 1764799"/>
                  <a:gd name="connsiteY50" fmla="*/ 1376363 h 1469254"/>
                  <a:gd name="connsiteX51" fmla="*/ 219075 w 1764799"/>
                  <a:gd name="connsiteY51" fmla="*/ 1381125 h 1469254"/>
                  <a:gd name="connsiteX52" fmla="*/ 221456 w 1764799"/>
                  <a:gd name="connsiteY52" fmla="*/ 1388269 h 1469254"/>
                  <a:gd name="connsiteX53" fmla="*/ 233362 w 1764799"/>
                  <a:gd name="connsiteY53" fmla="*/ 1402557 h 1469254"/>
                  <a:gd name="connsiteX54" fmla="*/ 235743 w 1764799"/>
                  <a:gd name="connsiteY54" fmla="*/ 1409700 h 1469254"/>
                  <a:gd name="connsiteX55" fmla="*/ 261937 w 1764799"/>
                  <a:gd name="connsiteY55" fmla="*/ 1421607 h 1469254"/>
                  <a:gd name="connsiteX56" fmla="*/ 289719 w 1764799"/>
                  <a:gd name="connsiteY56" fmla="*/ 1433513 h 1469254"/>
                  <a:gd name="connsiteX57" fmla="*/ 303212 w 1764799"/>
                  <a:gd name="connsiteY57" fmla="*/ 1425575 h 1469254"/>
                  <a:gd name="connsiteX58" fmla="*/ 338931 w 1764799"/>
                  <a:gd name="connsiteY58" fmla="*/ 1429545 h 1469254"/>
                  <a:gd name="connsiteX59" fmla="*/ 368300 w 1764799"/>
                  <a:gd name="connsiteY59" fmla="*/ 1430338 h 1469254"/>
                  <a:gd name="connsiteX60" fmla="*/ 402430 w 1764799"/>
                  <a:gd name="connsiteY60" fmla="*/ 1431925 h 1469254"/>
                  <a:gd name="connsiteX61" fmla="*/ 433387 w 1764799"/>
                  <a:gd name="connsiteY61" fmla="*/ 1433513 h 1469254"/>
                  <a:gd name="connsiteX62" fmla="*/ 508793 w 1764799"/>
                  <a:gd name="connsiteY62" fmla="*/ 1439863 h 1469254"/>
                  <a:gd name="connsiteX63" fmla="*/ 597693 w 1764799"/>
                  <a:gd name="connsiteY63" fmla="*/ 1433513 h 1469254"/>
                  <a:gd name="connsiteX64" fmla="*/ 661193 w 1764799"/>
                  <a:gd name="connsiteY64" fmla="*/ 1437482 h 1469254"/>
                  <a:gd name="connsiteX65" fmla="*/ 759618 w 1764799"/>
                  <a:gd name="connsiteY65" fmla="*/ 1446213 h 1469254"/>
                  <a:gd name="connsiteX66" fmla="*/ 854075 w 1764799"/>
                  <a:gd name="connsiteY66" fmla="*/ 1443832 h 1469254"/>
                  <a:gd name="connsiteX67" fmla="*/ 897731 w 1764799"/>
                  <a:gd name="connsiteY67" fmla="*/ 1450181 h 1469254"/>
                  <a:gd name="connsiteX68" fmla="*/ 904875 w 1764799"/>
                  <a:gd name="connsiteY68" fmla="*/ 1462088 h 1469254"/>
                  <a:gd name="connsiteX69" fmla="*/ 938212 w 1764799"/>
                  <a:gd name="connsiteY69" fmla="*/ 1457325 h 1469254"/>
                  <a:gd name="connsiteX70" fmla="*/ 966787 w 1764799"/>
                  <a:gd name="connsiteY70" fmla="*/ 1454944 h 1469254"/>
                  <a:gd name="connsiteX71" fmla="*/ 1067593 w 1764799"/>
                  <a:gd name="connsiteY71" fmla="*/ 1451770 h 1469254"/>
                  <a:gd name="connsiteX72" fmla="*/ 1096169 w 1764799"/>
                  <a:gd name="connsiteY72" fmla="*/ 1455738 h 1469254"/>
                  <a:gd name="connsiteX73" fmla="*/ 1118394 w 1764799"/>
                  <a:gd name="connsiteY73" fmla="*/ 1449387 h 1469254"/>
                  <a:gd name="connsiteX74" fmla="*/ 1222376 w 1764799"/>
                  <a:gd name="connsiteY74" fmla="*/ 1446213 h 1469254"/>
                  <a:gd name="connsiteX75" fmla="*/ 1297781 w 1764799"/>
                  <a:gd name="connsiteY75" fmla="*/ 1469232 h 1469254"/>
                  <a:gd name="connsiteX76" fmla="*/ 1290638 w 1764799"/>
                  <a:gd name="connsiteY76" fmla="*/ 1447007 h 1469254"/>
                  <a:gd name="connsiteX77" fmla="*/ 1318419 w 1764799"/>
                  <a:gd name="connsiteY77" fmla="*/ 1444625 h 1469254"/>
                  <a:gd name="connsiteX78" fmla="*/ 1412081 w 1764799"/>
                  <a:gd name="connsiteY78" fmla="*/ 1459707 h 1469254"/>
                  <a:gd name="connsiteX79" fmla="*/ 1450181 w 1764799"/>
                  <a:gd name="connsiteY79" fmla="*/ 1457325 h 1469254"/>
                  <a:gd name="connsiteX80" fmla="*/ 1528762 w 1764799"/>
                  <a:gd name="connsiteY80" fmla="*/ 1454944 h 1469254"/>
                  <a:gd name="connsiteX81" fmla="*/ 1576387 w 1764799"/>
                  <a:gd name="connsiteY81" fmla="*/ 1450182 h 1469254"/>
                  <a:gd name="connsiteX82" fmla="*/ 1704975 w 1764799"/>
                  <a:gd name="connsiteY82" fmla="*/ 1452563 h 1469254"/>
                  <a:gd name="connsiteX83" fmla="*/ 1724025 w 1764799"/>
                  <a:gd name="connsiteY83" fmla="*/ 1454944 h 1469254"/>
                  <a:gd name="connsiteX84" fmla="*/ 1745456 w 1764799"/>
                  <a:gd name="connsiteY84" fmla="*/ 1457325 h 1469254"/>
                  <a:gd name="connsiteX85" fmla="*/ 1764506 w 1764799"/>
                  <a:gd name="connsiteY85" fmla="*/ 1452563 h 1469254"/>
                  <a:gd name="connsiteX86" fmla="*/ 1764506 w 1764799"/>
                  <a:gd name="connsiteY86" fmla="*/ 1450182 h 1469254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11906 w 1764799"/>
                  <a:gd name="connsiteY3" fmla="*/ 185738 h 1462379"/>
                  <a:gd name="connsiteX4" fmla="*/ 16668 w 1764799"/>
                  <a:gd name="connsiteY4" fmla="*/ 247650 h 1462379"/>
                  <a:gd name="connsiteX5" fmla="*/ 19050 w 1764799"/>
                  <a:gd name="connsiteY5" fmla="*/ 300038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94456 w 1764799"/>
                  <a:gd name="connsiteY22" fmla="*/ 827087 h 1462379"/>
                  <a:gd name="connsiteX23" fmla="*/ 78581 w 1764799"/>
                  <a:gd name="connsiteY23" fmla="*/ 835026 h 1462379"/>
                  <a:gd name="connsiteX24" fmla="*/ 92868 w 1764799"/>
                  <a:gd name="connsiteY24" fmla="*/ 850107 h 1462379"/>
                  <a:gd name="connsiteX25" fmla="*/ 9525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90487 w 1764799"/>
                  <a:gd name="connsiteY28" fmla="*/ 888207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1918 w 1764799"/>
                  <a:gd name="connsiteY34" fmla="*/ 1095375 h 1462379"/>
                  <a:gd name="connsiteX35" fmla="*/ 119856 w 1764799"/>
                  <a:gd name="connsiteY35" fmla="*/ 1131888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18419 w 1764799"/>
                  <a:gd name="connsiteY77" fmla="*/ 1444625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11906 w 1764799"/>
                  <a:gd name="connsiteY3" fmla="*/ 185738 h 1462379"/>
                  <a:gd name="connsiteX4" fmla="*/ 16668 w 1764799"/>
                  <a:gd name="connsiteY4" fmla="*/ 247650 h 1462379"/>
                  <a:gd name="connsiteX5" fmla="*/ 19050 w 1764799"/>
                  <a:gd name="connsiteY5" fmla="*/ 300038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94456 w 1764799"/>
                  <a:gd name="connsiteY22" fmla="*/ 827087 h 1462379"/>
                  <a:gd name="connsiteX23" fmla="*/ 78581 w 1764799"/>
                  <a:gd name="connsiteY23" fmla="*/ 835026 h 1462379"/>
                  <a:gd name="connsiteX24" fmla="*/ 92868 w 1764799"/>
                  <a:gd name="connsiteY24" fmla="*/ 850107 h 1462379"/>
                  <a:gd name="connsiteX25" fmla="*/ 9525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90487 w 1764799"/>
                  <a:gd name="connsiteY28" fmla="*/ 888207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1918 w 1764799"/>
                  <a:gd name="connsiteY34" fmla="*/ 1095375 h 1462379"/>
                  <a:gd name="connsiteX35" fmla="*/ 119856 w 1764799"/>
                  <a:gd name="connsiteY35" fmla="*/ 1131888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11906 w 1764799"/>
                  <a:gd name="connsiteY3" fmla="*/ 185738 h 1462379"/>
                  <a:gd name="connsiteX4" fmla="*/ 16668 w 1764799"/>
                  <a:gd name="connsiteY4" fmla="*/ 247650 h 1462379"/>
                  <a:gd name="connsiteX5" fmla="*/ 19050 w 1764799"/>
                  <a:gd name="connsiteY5" fmla="*/ 300038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94456 w 1764799"/>
                  <a:gd name="connsiteY22" fmla="*/ 827087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9525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90487 w 1764799"/>
                  <a:gd name="connsiteY28" fmla="*/ 888207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1918 w 1764799"/>
                  <a:gd name="connsiteY34" fmla="*/ 1095375 h 1462379"/>
                  <a:gd name="connsiteX35" fmla="*/ 119856 w 1764799"/>
                  <a:gd name="connsiteY35" fmla="*/ 1131888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11906 w 1764799"/>
                  <a:gd name="connsiteY3" fmla="*/ 185738 h 1462379"/>
                  <a:gd name="connsiteX4" fmla="*/ 16668 w 1764799"/>
                  <a:gd name="connsiteY4" fmla="*/ 247650 h 1462379"/>
                  <a:gd name="connsiteX5" fmla="*/ 19050 w 1764799"/>
                  <a:gd name="connsiteY5" fmla="*/ 300038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9525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90487 w 1764799"/>
                  <a:gd name="connsiteY28" fmla="*/ 888207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1918 w 1764799"/>
                  <a:gd name="connsiteY34" fmla="*/ 1095375 h 1462379"/>
                  <a:gd name="connsiteX35" fmla="*/ 119856 w 1764799"/>
                  <a:gd name="connsiteY35" fmla="*/ 1131888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11906 w 1764799"/>
                  <a:gd name="connsiteY3" fmla="*/ 185738 h 1462379"/>
                  <a:gd name="connsiteX4" fmla="*/ 16668 w 1764799"/>
                  <a:gd name="connsiteY4" fmla="*/ 247650 h 1462379"/>
                  <a:gd name="connsiteX5" fmla="*/ 19050 w 1764799"/>
                  <a:gd name="connsiteY5" fmla="*/ 300038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90487 w 1764799"/>
                  <a:gd name="connsiteY28" fmla="*/ 888207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1918 w 1764799"/>
                  <a:gd name="connsiteY34" fmla="*/ 1095375 h 1462379"/>
                  <a:gd name="connsiteX35" fmla="*/ 119856 w 1764799"/>
                  <a:gd name="connsiteY35" fmla="*/ 1131888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11906 w 1764799"/>
                  <a:gd name="connsiteY3" fmla="*/ 185738 h 1462379"/>
                  <a:gd name="connsiteX4" fmla="*/ 16668 w 1764799"/>
                  <a:gd name="connsiteY4" fmla="*/ 247650 h 1462379"/>
                  <a:gd name="connsiteX5" fmla="*/ 19050 w 1764799"/>
                  <a:gd name="connsiteY5" fmla="*/ 300038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1918 w 1764799"/>
                  <a:gd name="connsiteY34" fmla="*/ 1095375 h 1462379"/>
                  <a:gd name="connsiteX35" fmla="*/ 119856 w 1764799"/>
                  <a:gd name="connsiteY35" fmla="*/ 1131888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300038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1918 w 1764799"/>
                  <a:gd name="connsiteY34" fmla="*/ 1095375 h 1462379"/>
                  <a:gd name="connsiteX35" fmla="*/ 119856 w 1764799"/>
                  <a:gd name="connsiteY35" fmla="*/ 1131888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1918 w 1764799"/>
                  <a:gd name="connsiteY34" fmla="*/ 1095375 h 1462379"/>
                  <a:gd name="connsiteX35" fmla="*/ 119856 w 1764799"/>
                  <a:gd name="connsiteY35" fmla="*/ 1131888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1918 w 1764799"/>
                  <a:gd name="connsiteY34" fmla="*/ 1095375 h 1462379"/>
                  <a:gd name="connsiteX35" fmla="*/ 127793 w 1764799"/>
                  <a:gd name="connsiteY35" fmla="*/ 1139825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9856 w 1764799"/>
                  <a:gd name="connsiteY34" fmla="*/ 1098550 h 1462379"/>
                  <a:gd name="connsiteX35" fmla="*/ 127793 w 1764799"/>
                  <a:gd name="connsiteY35" fmla="*/ 1139825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07156 w 1764799"/>
                  <a:gd name="connsiteY34" fmla="*/ 1103313 h 1462379"/>
                  <a:gd name="connsiteX35" fmla="*/ 127793 w 1764799"/>
                  <a:gd name="connsiteY35" fmla="*/ 1139825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07156 w 1764799"/>
                  <a:gd name="connsiteY34" fmla="*/ 1103313 h 1462379"/>
                  <a:gd name="connsiteX35" fmla="*/ 115093 w 1764799"/>
                  <a:gd name="connsiteY35" fmla="*/ 1146175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9856 w 1764799"/>
                  <a:gd name="connsiteY34" fmla="*/ 1100138 h 1462379"/>
                  <a:gd name="connsiteX35" fmla="*/ 115093 w 1764799"/>
                  <a:gd name="connsiteY35" fmla="*/ 1146175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9856 w 1764799"/>
                  <a:gd name="connsiteY34" fmla="*/ 1100138 h 1462379"/>
                  <a:gd name="connsiteX35" fmla="*/ 127793 w 1764799"/>
                  <a:gd name="connsiteY35" fmla="*/ 1144587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9856 w 1764799"/>
                  <a:gd name="connsiteY34" fmla="*/ 1100138 h 1462379"/>
                  <a:gd name="connsiteX35" fmla="*/ 127793 w 1764799"/>
                  <a:gd name="connsiteY35" fmla="*/ 1144587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89719 w 1764799"/>
                  <a:gd name="connsiteY56" fmla="*/ 1433513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9856 w 1764799"/>
                  <a:gd name="connsiteY34" fmla="*/ 1100138 h 1462379"/>
                  <a:gd name="connsiteX35" fmla="*/ 127793 w 1764799"/>
                  <a:gd name="connsiteY35" fmla="*/ 1144587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94481 w 1764799"/>
                  <a:gd name="connsiteY56" fmla="*/ 1428751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08793 w 1764799"/>
                  <a:gd name="connsiteY62" fmla="*/ 1439863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9856 w 1764799"/>
                  <a:gd name="connsiteY34" fmla="*/ 1100138 h 1462379"/>
                  <a:gd name="connsiteX35" fmla="*/ 127793 w 1764799"/>
                  <a:gd name="connsiteY35" fmla="*/ 1144587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94481 w 1764799"/>
                  <a:gd name="connsiteY56" fmla="*/ 1428751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15143 w 1764799"/>
                  <a:gd name="connsiteY62" fmla="*/ 1431926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59618 w 1764799"/>
                  <a:gd name="connsiteY65" fmla="*/ 1446213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62379"/>
                  <a:gd name="connsiteX1" fmla="*/ 9525 w 1764799"/>
                  <a:gd name="connsiteY1" fmla="*/ 66675 h 1462379"/>
                  <a:gd name="connsiteX2" fmla="*/ 9525 w 1764799"/>
                  <a:gd name="connsiteY2" fmla="*/ 178594 h 1462379"/>
                  <a:gd name="connsiteX3" fmla="*/ 8731 w 1764799"/>
                  <a:gd name="connsiteY3" fmla="*/ 119063 h 1462379"/>
                  <a:gd name="connsiteX4" fmla="*/ 16668 w 1764799"/>
                  <a:gd name="connsiteY4" fmla="*/ 247650 h 1462379"/>
                  <a:gd name="connsiteX5" fmla="*/ 19050 w 1764799"/>
                  <a:gd name="connsiteY5" fmla="*/ 276225 h 1462379"/>
                  <a:gd name="connsiteX6" fmla="*/ 26193 w 1764799"/>
                  <a:gd name="connsiteY6" fmla="*/ 321469 h 1462379"/>
                  <a:gd name="connsiteX7" fmla="*/ 28575 w 1764799"/>
                  <a:gd name="connsiteY7" fmla="*/ 338138 h 1462379"/>
                  <a:gd name="connsiteX8" fmla="*/ 30956 w 1764799"/>
                  <a:gd name="connsiteY8" fmla="*/ 366713 h 1462379"/>
                  <a:gd name="connsiteX9" fmla="*/ 33337 w 1764799"/>
                  <a:gd name="connsiteY9" fmla="*/ 378619 h 1462379"/>
                  <a:gd name="connsiteX10" fmla="*/ 35718 w 1764799"/>
                  <a:gd name="connsiteY10" fmla="*/ 392907 h 1462379"/>
                  <a:gd name="connsiteX11" fmla="*/ 38100 w 1764799"/>
                  <a:gd name="connsiteY11" fmla="*/ 459582 h 1462379"/>
                  <a:gd name="connsiteX12" fmla="*/ 42862 w 1764799"/>
                  <a:gd name="connsiteY12" fmla="*/ 473869 h 1462379"/>
                  <a:gd name="connsiteX13" fmla="*/ 45243 w 1764799"/>
                  <a:gd name="connsiteY13" fmla="*/ 490538 h 1462379"/>
                  <a:gd name="connsiteX14" fmla="*/ 47625 w 1764799"/>
                  <a:gd name="connsiteY14" fmla="*/ 550069 h 1462379"/>
                  <a:gd name="connsiteX15" fmla="*/ 50006 w 1764799"/>
                  <a:gd name="connsiteY15" fmla="*/ 571500 h 1462379"/>
                  <a:gd name="connsiteX16" fmla="*/ 52387 w 1764799"/>
                  <a:gd name="connsiteY16" fmla="*/ 611982 h 1462379"/>
                  <a:gd name="connsiteX17" fmla="*/ 57150 w 1764799"/>
                  <a:gd name="connsiteY17" fmla="*/ 669132 h 1462379"/>
                  <a:gd name="connsiteX18" fmla="*/ 61912 w 1764799"/>
                  <a:gd name="connsiteY18" fmla="*/ 685800 h 1462379"/>
                  <a:gd name="connsiteX19" fmla="*/ 72231 w 1764799"/>
                  <a:gd name="connsiteY19" fmla="*/ 764382 h 1462379"/>
                  <a:gd name="connsiteX20" fmla="*/ 79375 w 1764799"/>
                  <a:gd name="connsiteY20" fmla="*/ 788988 h 1462379"/>
                  <a:gd name="connsiteX21" fmla="*/ 78581 w 1764799"/>
                  <a:gd name="connsiteY21" fmla="*/ 814388 h 1462379"/>
                  <a:gd name="connsiteX22" fmla="*/ 76994 w 1764799"/>
                  <a:gd name="connsiteY22" fmla="*/ 822325 h 1462379"/>
                  <a:gd name="connsiteX23" fmla="*/ 78581 w 1764799"/>
                  <a:gd name="connsiteY23" fmla="*/ 835026 h 1462379"/>
                  <a:gd name="connsiteX24" fmla="*/ 81756 w 1764799"/>
                  <a:gd name="connsiteY24" fmla="*/ 850107 h 1462379"/>
                  <a:gd name="connsiteX25" fmla="*/ 76200 w 1764799"/>
                  <a:gd name="connsiteY25" fmla="*/ 866775 h 1462379"/>
                  <a:gd name="connsiteX26" fmla="*/ 92868 w 1764799"/>
                  <a:gd name="connsiteY26" fmla="*/ 873919 h 1462379"/>
                  <a:gd name="connsiteX27" fmla="*/ 88106 w 1764799"/>
                  <a:gd name="connsiteY27" fmla="*/ 881063 h 1462379"/>
                  <a:gd name="connsiteX28" fmla="*/ 87312 w 1764799"/>
                  <a:gd name="connsiteY28" fmla="*/ 915195 h 1462379"/>
                  <a:gd name="connsiteX29" fmla="*/ 92075 w 1764799"/>
                  <a:gd name="connsiteY29" fmla="*/ 927894 h 1462379"/>
                  <a:gd name="connsiteX30" fmla="*/ 97631 w 1764799"/>
                  <a:gd name="connsiteY30" fmla="*/ 990600 h 1462379"/>
                  <a:gd name="connsiteX31" fmla="*/ 102393 w 1764799"/>
                  <a:gd name="connsiteY31" fmla="*/ 1019175 h 1462379"/>
                  <a:gd name="connsiteX32" fmla="*/ 104775 w 1764799"/>
                  <a:gd name="connsiteY32" fmla="*/ 1081088 h 1462379"/>
                  <a:gd name="connsiteX33" fmla="*/ 109537 w 1764799"/>
                  <a:gd name="connsiteY33" fmla="*/ 1088232 h 1462379"/>
                  <a:gd name="connsiteX34" fmla="*/ 119856 w 1764799"/>
                  <a:gd name="connsiteY34" fmla="*/ 1100138 h 1462379"/>
                  <a:gd name="connsiteX35" fmla="*/ 127793 w 1764799"/>
                  <a:gd name="connsiteY35" fmla="*/ 1144587 h 1462379"/>
                  <a:gd name="connsiteX36" fmla="*/ 133350 w 1764799"/>
                  <a:gd name="connsiteY36" fmla="*/ 1178719 h 1462379"/>
                  <a:gd name="connsiteX37" fmla="*/ 135731 w 1764799"/>
                  <a:gd name="connsiteY37" fmla="*/ 1185863 h 1462379"/>
                  <a:gd name="connsiteX38" fmla="*/ 140493 w 1764799"/>
                  <a:gd name="connsiteY38" fmla="*/ 1204913 h 1462379"/>
                  <a:gd name="connsiteX39" fmla="*/ 145256 w 1764799"/>
                  <a:gd name="connsiteY39" fmla="*/ 1226344 h 1462379"/>
                  <a:gd name="connsiteX40" fmla="*/ 152400 w 1764799"/>
                  <a:gd name="connsiteY40" fmla="*/ 1250157 h 1462379"/>
                  <a:gd name="connsiteX41" fmla="*/ 154781 w 1764799"/>
                  <a:gd name="connsiteY41" fmla="*/ 1264444 h 1462379"/>
                  <a:gd name="connsiteX42" fmla="*/ 157162 w 1764799"/>
                  <a:gd name="connsiteY42" fmla="*/ 1285875 h 1462379"/>
                  <a:gd name="connsiteX43" fmla="*/ 166687 w 1764799"/>
                  <a:gd name="connsiteY43" fmla="*/ 1300163 h 1462379"/>
                  <a:gd name="connsiteX44" fmla="*/ 171450 w 1764799"/>
                  <a:gd name="connsiteY44" fmla="*/ 1309688 h 1462379"/>
                  <a:gd name="connsiteX45" fmla="*/ 180975 w 1764799"/>
                  <a:gd name="connsiteY45" fmla="*/ 1323975 h 1462379"/>
                  <a:gd name="connsiteX46" fmla="*/ 185737 w 1764799"/>
                  <a:gd name="connsiteY46" fmla="*/ 1340644 h 1462379"/>
                  <a:gd name="connsiteX47" fmla="*/ 190500 w 1764799"/>
                  <a:gd name="connsiteY47" fmla="*/ 1350169 h 1462379"/>
                  <a:gd name="connsiteX48" fmla="*/ 195262 w 1764799"/>
                  <a:gd name="connsiteY48" fmla="*/ 1357313 h 1462379"/>
                  <a:gd name="connsiteX49" fmla="*/ 202406 w 1764799"/>
                  <a:gd name="connsiteY49" fmla="*/ 1359694 h 1462379"/>
                  <a:gd name="connsiteX50" fmla="*/ 211931 w 1764799"/>
                  <a:gd name="connsiteY50" fmla="*/ 1376363 h 1462379"/>
                  <a:gd name="connsiteX51" fmla="*/ 219075 w 1764799"/>
                  <a:gd name="connsiteY51" fmla="*/ 1381125 h 1462379"/>
                  <a:gd name="connsiteX52" fmla="*/ 221456 w 1764799"/>
                  <a:gd name="connsiteY52" fmla="*/ 1388269 h 1462379"/>
                  <a:gd name="connsiteX53" fmla="*/ 233362 w 1764799"/>
                  <a:gd name="connsiteY53" fmla="*/ 1402557 h 1462379"/>
                  <a:gd name="connsiteX54" fmla="*/ 235743 w 1764799"/>
                  <a:gd name="connsiteY54" fmla="*/ 1409700 h 1462379"/>
                  <a:gd name="connsiteX55" fmla="*/ 261937 w 1764799"/>
                  <a:gd name="connsiteY55" fmla="*/ 1421607 h 1462379"/>
                  <a:gd name="connsiteX56" fmla="*/ 294481 w 1764799"/>
                  <a:gd name="connsiteY56" fmla="*/ 1428751 h 1462379"/>
                  <a:gd name="connsiteX57" fmla="*/ 303212 w 1764799"/>
                  <a:gd name="connsiteY57" fmla="*/ 1425575 h 1462379"/>
                  <a:gd name="connsiteX58" fmla="*/ 338931 w 1764799"/>
                  <a:gd name="connsiteY58" fmla="*/ 1429545 h 1462379"/>
                  <a:gd name="connsiteX59" fmla="*/ 368300 w 1764799"/>
                  <a:gd name="connsiteY59" fmla="*/ 1430338 h 1462379"/>
                  <a:gd name="connsiteX60" fmla="*/ 402430 w 1764799"/>
                  <a:gd name="connsiteY60" fmla="*/ 1431925 h 1462379"/>
                  <a:gd name="connsiteX61" fmla="*/ 433387 w 1764799"/>
                  <a:gd name="connsiteY61" fmla="*/ 1433513 h 1462379"/>
                  <a:gd name="connsiteX62" fmla="*/ 515143 w 1764799"/>
                  <a:gd name="connsiteY62" fmla="*/ 1431926 h 1462379"/>
                  <a:gd name="connsiteX63" fmla="*/ 597693 w 1764799"/>
                  <a:gd name="connsiteY63" fmla="*/ 1433513 h 1462379"/>
                  <a:gd name="connsiteX64" fmla="*/ 661193 w 1764799"/>
                  <a:gd name="connsiteY64" fmla="*/ 1437482 h 1462379"/>
                  <a:gd name="connsiteX65" fmla="*/ 767556 w 1764799"/>
                  <a:gd name="connsiteY65" fmla="*/ 1438276 h 1462379"/>
                  <a:gd name="connsiteX66" fmla="*/ 854075 w 1764799"/>
                  <a:gd name="connsiteY66" fmla="*/ 1443832 h 1462379"/>
                  <a:gd name="connsiteX67" fmla="*/ 897731 w 1764799"/>
                  <a:gd name="connsiteY67" fmla="*/ 1450181 h 1462379"/>
                  <a:gd name="connsiteX68" fmla="*/ 904875 w 1764799"/>
                  <a:gd name="connsiteY68" fmla="*/ 1462088 h 1462379"/>
                  <a:gd name="connsiteX69" fmla="*/ 938212 w 1764799"/>
                  <a:gd name="connsiteY69" fmla="*/ 1457325 h 1462379"/>
                  <a:gd name="connsiteX70" fmla="*/ 966787 w 1764799"/>
                  <a:gd name="connsiteY70" fmla="*/ 1454944 h 1462379"/>
                  <a:gd name="connsiteX71" fmla="*/ 1067593 w 1764799"/>
                  <a:gd name="connsiteY71" fmla="*/ 1451770 h 1462379"/>
                  <a:gd name="connsiteX72" fmla="*/ 1096169 w 1764799"/>
                  <a:gd name="connsiteY72" fmla="*/ 1455738 h 1462379"/>
                  <a:gd name="connsiteX73" fmla="*/ 1118394 w 1764799"/>
                  <a:gd name="connsiteY73" fmla="*/ 1449387 h 1462379"/>
                  <a:gd name="connsiteX74" fmla="*/ 1222376 w 1764799"/>
                  <a:gd name="connsiteY74" fmla="*/ 1446213 h 1462379"/>
                  <a:gd name="connsiteX75" fmla="*/ 1280319 w 1764799"/>
                  <a:gd name="connsiteY75" fmla="*/ 1450182 h 1462379"/>
                  <a:gd name="connsiteX76" fmla="*/ 1290638 w 1764799"/>
                  <a:gd name="connsiteY76" fmla="*/ 1447007 h 1462379"/>
                  <a:gd name="connsiteX77" fmla="*/ 1323181 w 1764799"/>
                  <a:gd name="connsiteY77" fmla="*/ 1447800 h 1462379"/>
                  <a:gd name="connsiteX78" fmla="*/ 1412081 w 1764799"/>
                  <a:gd name="connsiteY78" fmla="*/ 1459707 h 1462379"/>
                  <a:gd name="connsiteX79" fmla="*/ 1450181 w 1764799"/>
                  <a:gd name="connsiteY79" fmla="*/ 1457325 h 1462379"/>
                  <a:gd name="connsiteX80" fmla="*/ 1528762 w 1764799"/>
                  <a:gd name="connsiteY80" fmla="*/ 1454944 h 1462379"/>
                  <a:gd name="connsiteX81" fmla="*/ 1576387 w 1764799"/>
                  <a:gd name="connsiteY81" fmla="*/ 1450182 h 1462379"/>
                  <a:gd name="connsiteX82" fmla="*/ 1704975 w 1764799"/>
                  <a:gd name="connsiteY82" fmla="*/ 1452563 h 1462379"/>
                  <a:gd name="connsiteX83" fmla="*/ 1724025 w 1764799"/>
                  <a:gd name="connsiteY83" fmla="*/ 1454944 h 1462379"/>
                  <a:gd name="connsiteX84" fmla="*/ 1745456 w 1764799"/>
                  <a:gd name="connsiteY84" fmla="*/ 1457325 h 1462379"/>
                  <a:gd name="connsiteX85" fmla="*/ 1764506 w 1764799"/>
                  <a:gd name="connsiteY85" fmla="*/ 1452563 h 1462379"/>
                  <a:gd name="connsiteX86" fmla="*/ 1764506 w 1764799"/>
                  <a:gd name="connsiteY86" fmla="*/ 1450182 h 1462379"/>
                  <a:gd name="connsiteX0" fmla="*/ 0 w 1764799"/>
                  <a:gd name="connsiteY0" fmla="*/ 0 h 1459749"/>
                  <a:gd name="connsiteX1" fmla="*/ 9525 w 1764799"/>
                  <a:gd name="connsiteY1" fmla="*/ 66675 h 1459749"/>
                  <a:gd name="connsiteX2" fmla="*/ 9525 w 1764799"/>
                  <a:gd name="connsiteY2" fmla="*/ 178594 h 1459749"/>
                  <a:gd name="connsiteX3" fmla="*/ 8731 w 1764799"/>
                  <a:gd name="connsiteY3" fmla="*/ 119063 h 1459749"/>
                  <a:gd name="connsiteX4" fmla="*/ 16668 w 1764799"/>
                  <a:gd name="connsiteY4" fmla="*/ 247650 h 1459749"/>
                  <a:gd name="connsiteX5" fmla="*/ 19050 w 1764799"/>
                  <a:gd name="connsiteY5" fmla="*/ 276225 h 1459749"/>
                  <a:gd name="connsiteX6" fmla="*/ 26193 w 1764799"/>
                  <a:gd name="connsiteY6" fmla="*/ 321469 h 1459749"/>
                  <a:gd name="connsiteX7" fmla="*/ 28575 w 1764799"/>
                  <a:gd name="connsiteY7" fmla="*/ 338138 h 1459749"/>
                  <a:gd name="connsiteX8" fmla="*/ 30956 w 1764799"/>
                  <a:gd name="connsiteY8" fmla="*/ 366713 h 1459749"/>
                  <a:gd name="connsiteX9" fmla="*/ 33337 w 1764799"/>
                  <a:gd name="connsiteY9" fmla="*/ 378619 h 1459749"/>
                  <a:gd name="connsiteX10" fmla="*/ 35718 w 1764799"/>
                  <a:gd name="connsiteY10" fmla="*/ 392907 h 1459749"/>
                  <a:gd name="connsiteX11" fmla="*/ 38100 w 1764799"/>
                  <a:gd name="connsiteY11" fmla="*/ 459582 h 1459749"/>
                  <a:gd name="connsiteX12" fmla="*/ 42862 w 1764799"/>
                  <a:gd name="connsiteY12" fmla="*/ 473869 h 1459749"/>
                  <a:gd name="connsiteX13" fmla="*/ 45243 w 1764799"/>
                  <a:gd name="connsiteY13" fmla="*/ 490538 h 1459749"/>
                  <a:gd name="connsiteX14" fmla="*/ 47625 w 1764799"/>
                  <a:gd name="connsiteY14" fmla="*/ 550069 h 1459749"/>
                  <a:gd name="connsiteX15" fmla="*/ 50006 w 1764799"/>
                  <a:gd name="connsiteY15" fmla="*/ 571500 h 1459749"/>
                  <a:gd name="connsiteX16" fmla="*/ 52387 w 1764799"/>
                  <a:gd name="connsiteY16" fmla="*/ 611982 h 1459749"/>
                  <a:gd name="connsiteX17" fmla="*/ 57150 w 1764799"/>
                  <a:gd name="connsiteY17" fmla="*/ 669132 h 1459749"/>
                  <a:gd name="connsiteX18" fmla="*/ 61912 w 1764799"/>
                  <a:gd name="connsiteY18" fmla="*/ 685800 h 1459749"/>
                  <a:gd name="connsiteX19" fmla="*/ 72231 w 1764799"/>
                  <a:gd name="connsiteY19" fmla="*/ 764382 h 1459749"/>
                  <a:gd name="connsiteX20" fmla="*/ 79375 w 1764799"/>
                  <a:gd name="connsiteY20" fmla="*/ 788988 h 1459749"/>
                  <a:gd name="connsiteX21" fmla="*/ 78581 w 1764799"/>
                  <a:gd name="connsiteY21" fmla="*/ 814388 h 1459749"/>
                  <a:gd name="connsiteX22" fmla="*/ 76994 w 1764799"/>
                  <a:gd name="connsiteY22" fmla="*/ 822325 h 1459749"/>
                  <a:gd name="connsiteX23" fmla="*/ 78581 w 1764799"/>
                  <a:gd name="connsiteY23" fmla="*/ 835026 h 1459749"/>
                  <a:gd name="connsiteX24" fmla="*/ 81756 w 1764799"/>
                  <a:gd name="connsiteY24" fmla="*/ 850107 h 1459749"/>
                  <a:gd name="connsiteX25" fmla="*/ 76200 w 1764799"/>
                  <a:gd name="connsiteY25" fmla="*/ 866775 h 1459749"/>
                  <a:gd name="connsiteX26" fmla="*/ 92868 w 1764799"/>
                  <a:gd name="connsiteY26" fmla="*/ 873919 h 1459749"/>
                  <a:gd name="connsiteX27" fmla="*/ 88106 w 1764799"/>
                  <a:gd name="connsiteY27" fmla="*/ 881063 h 1459749"/>
                  <a:gd name="connsiteX28" fmla="*/ 87312 w 1764799"/>
                  <a:gd name="connsiteY28" fmla="*/ 915195 h 1459749"/>
                  <a:gd name="connsiteX29" fmla="*/ 92075 w 1764799"/>
                  <a:gd name="connsiteY29" fmla="*/ 927894 h 1459749"/>
                  <a:gd name="connsiteX30" fmla="*/ 97631 w 1764799"/>
                  <a:gd name="connsiteY30" fmla="*/ 990600 h 1459749"/>
                  <a:gd name="connsiteX31" fmla="*/ 102393 w 1764799"/>
                  <a:gd name="connsiteY31" fmla="*/ 1019175 h 1459749"/>
                  <a:gd name="connsiteX32" fmla="*/ 104775 w 1764799"/>
                  <a:gd name="connsiteY32" fmla="*/ 1081088 h 1459749"/>
                  <a:gd name="connsiteX33" fmla="*/ 109537 w 1764799"/>
                  <a:gd name="connsiteY33" fmla="*/ 1088232 h 1459749"/>
                  <a:gd name="connsiteX34" fmla="*/ 119856 w 1764799"/>
                  <a:gd name="connsiteY34" fmla="*/ 1100138 h 1459749"/>
                  <a:gd name="connsiteX35" fmla="*/ 127793 w 1764799"/>
                  <a:gd name="connsiteY35" fmla="*/ 1144587 h 1459749"/>
                  <a:gd name="connsiteX36" fmla="*/ 133350 w 1764799"/>
                  <a:gd name="connsiteY36" fmla="*/ 1178719 h 1459749"/>
                  <a:gd name="connsiteX37" fmla="*/ 135731 w 1764799"/>
                  <a:gd name="connsiteY37" fmla="*/ 1185863 h 1459749"/>
                  <a:gd name="connsiteX38" fmla="*/ 140493 w 1764799"/>
                  <a:gd name="connsiteY38" fmla="*/ 1204913 h 1459749"/>
                  <a:gd name="connsiteX39" fmla="*/ 145256 w 1764799"/>
                  <a:gd name="connsiteY39" fmla="*/ 1226344 h 1459749"/>
                  <a:gd name="connsiteX40" fmla="*/ 152400 w 1764799"/>
                  <a:gd name="connsiteY40" fmla="*/ 1250157 h 1459749"/>
                  <a:gd name="connsiteX41" fmla="*/ 154781 w 1764799"/>
                  <a:gd name="connsiteY41" fmla="*/ 1264444 h 1459749"/>
                  <a:gd name="connsiteX42" fmla="*/ 157162 w 1764799"/>
                  <a:gd name="connsiteY42" fmla="*/ 1285875 h 1459749"/>
                  <a:gd name="connsiteX43" fmla="*/ 166687 w 1764799"/>
                  <a:gd name="connsiteY43" fmla="*/ 1300163 h 1459749"/>
                  <a:gd name="connsiteX44" fmla="*/ 171450 w 1764799"/>
                  <a:gd name="connsiteY44" fmla="*/ 1309688 h 1459749"/>
                  <a:gd name="connsiteX45" fmla="*/ 180975 w 1764799"/>
                  <a:gd name="connsiteY45" fmla="*/ 1323975 h 1459749"/>
                  <a:gd name="connsiteX46" fmla="*/ 185737 w 1764799"/>
                  <a:gd name="connsiteY46" fmla="*/ 1340644 h 1459749"/>
                  <a:gd name="connsiteX47" fmla="*/ 190500 w 1764799"/>
                  <a:gd name="connsiteY47" fmla="*/ 1350169 h 1459749"/>
                  <a:gd name="connsiteX48" fmla="*/ 195262 w 1764799"/>
                  <a:gd name="connsiteY48" fmla="*/ 1357313 h 1459749"/>
                  <a:gd name="connsiteX49" fmla="*/ 202406 w 1764799"/>
                  <a:gd name="connsiteY49" fmla="*/ 1359694 h 1459749"/>
                  <a:gd name="connsiteX50" fmla="*/ 211931 w 1764799"/>
                  <a:gd name="connsiteY50" fmla="*/ 1376363 h 1459749"/>
                  <a:gd name="connsiteX51" fmla="*/ 219075 w 1764799"/>
                  <a:gd name="connsiteY51" fmla="*/ 1381125 h 1459749"/>
                  <a:gd name="connsiteX52" fmla="*/ 221456 w 1764799"/>
                  <a:gd name="connsiteY52" fmla="*/ 1388269 h 1459749"/>
                  <a:gd name="connsiteX53" fmla="*/ 233362 w 1764799"/>
                  <a:gd name="connsiteY53" fmla="*/ 1402557 h 1459749"/>
                  <a:gd name="connsiteX54" fmla="*/ 235743 w 1764799"/>
                  <a:gd name="connsiteY54" fmla="*/ 1409700 h 1459749"/>
                  <a:gd name="connsiteX55" fmla="*/ 261937 w 1764799"/>
                  <a:gd name="connsiteY55" fmla="*/ 1421607 h 1459749"/>
                  <a:gd name="connsiteX56" fmla="*/ 294481 w 1764799"/>
                  <a:gd name="connsiteY56" fmla="*/ 1428751 h 1459749"/>
                  <a:gd name="connsiteX57" fmla="*/ 303212 w 1764799"/>
                  <a:gd name="connsiteY57" fmla="*/ 1425575 h 1459749"/>
                  <a:gd name="connsiteX58" fmla="*/ 338931 w 1764799"/>
                  <a:gd name="connsiteY58" fmla="*/ 1429545 h 1459749"/>
                  <a:gd name="connsiteX59" fmla="*/ 368300 w 1764799"/>
                  <a:gd name="connsiteY59" fmla="*/ 1430338 h 1459749"/>
                  <a:gd name="connsiteX60" fmla="*/ 402430 w 1764799"/>
                  <a:gd name="connsiteY60" fmla="*/ 1431925 h 1459749"/>
                  <a:gd name="connsiteX61" fmla="*/ 433387 w 1764799"/>
                  <a:gd name="connsiteY61" fmla="*/ 1433513 h 1459749"/>
                  <a:gd name="connsiteX62" fmla="*/ 515143 w 1764799"/>
                  <a:gd name="connsiteY62" fmla="*/ 1431926 h 1459749"/>
                  <a:gd name="connsiteX63" fmla="*/ 597693 w 1764799"/>
                  <a:gd name="connsiteY63" fmla="*/ 1433513 h 1459749"/>
                  <a:gd name="connsiteX64" fmla="*/ 661193 w 1764799"/>
                  <a:gd name="connsiteY64" fmla="*/ 1437482 h 1459749"/>
                  <a:gd name="connsiteX65" fmla="*/ 767556 w 1764799"/>
                  <a:gd name="connsiteY65" fmla="*/ 1438276 h 1459749"/>
                  <a:gd name="connsiteX66" fmla="*/ 854075 w 1764799"/>
                  <a:gd name="connsiteY66" fmla="*/ 1443832 h 1459749"/>
                  <a:gd name="connsiteX67" fmla="*/ 897731 w 1764799"/>
                  <a:gd name="connsiteY67" fmla="*/ 1450181 h 1459749"/>
                  <a:gd name="connsiteX68" fmla="*/ 915987 w 1764799"/>
                  <a:gd name="connsiteY68" fmla="*/ 1443038 h 1459749"/>
                  <a:gd name="connsiteX69" fmla="*/ 938212 w 1764799"/>
                  <a:gd name="connsiteY69" fmla="*/ 1457325 h 1459749"/>
                  <a:gd name="connsiteX70" fmla="*/ 966787 w 1764799"/>
                  <a:gd name="connsiteY70" fmla="*/ 1454944 h 1459749"/>
                  <a:gd name="connsiteX71" fmla="*/ 1067593 w 1764799"/>
                  <a:gd name="connsiteY71" fmla="*/ 1451770 h 1459749"/>
                  <a:gd name="connsiteX72" fmla="*/ 1096169 w 1764799"/>
                  <a:gd name="connsiteY72" fmla="*/ 1455738 h 1459749"/>
                  <a:gd name="connsiteX73" fmla="*/ 1118394 w 1764799"/>
                  <a:gd name="connsiteY73" fmla="*/ 1449387 h 1459749"/>
                  <a:gd name="connsiteX74" fmla="*/ 1222376 w 1764799"/>
                  <a:gd name="connsiteY74" fmla="*/ 1446213 h 1459749"/>
                  <a:gd name="connsiteX75" fmla="*/ 1280319 w 1764799"/>
                  <a:gd name="connsiteY75" fmla="*/ 1450182 h 1459749"/>
                  <a:gd name="connsiteX76" fmla="*/ 1290638 w 1764799"/>
                  <a:gd name="connsiteY76" fmla="*/ 1447007 h 1459749"/>
                  <a:gd name="connsiteX77" fmla="*/ 1323181 w 1764799"/>
                  <a:gd name="connsiteY77" fmla="*/ 1447800 h 1459749"/>
                  <a:gd name="connsiteX78" fmla="*/ 1412081 w 1764799"/>
                  <a:gd name="connsiteY78" fmla="*/ 1459707 h 1459749"/>
                  <a:gd name="connsiteX79" fmla="*/ 1450181 w 1764799"/>
                  <a:gd name="connsiteY79" fmla="*/ 1457325 h 1459749"/>
                  <a:gd name="connsiteX80" fmla="*/ 1528762 w 1764799"/>
                  <a:gd name="connsiteY80" fmla="*/ 1454944 h 1459749"/>
                  <a:gd name="connsiteX81" fmla="*/ 1576387 w 1764799"/>
                  <a:gd name="connsiteY81" fmla="*/ 1450182 h 1459749"/>
                  <a:gd name="connsiteX82" fmla="*/ 1704975 w 1764799"/>
                  <a:gd name="connsiteY82" fmla="*/ 1452563 h 1459749"/>
                  <a:gd name="connsiteX83" fmla="*/ 1724025 w 1764799"/>
                  <a:gd name="connsiteY83" fmla="*/ 1454944 h 1459749"/>
                  <a:gd name="connsiteX84" fmla="*/ 1745456 w 1764799"/>
                  <a:gd name="connsiteY84" fmla="*/ 1457325 h 1459749"/>
                  <a:gd name="connsiteX85" fmla="*/ 1764506 w 1764799"/>
                  <a:gd name="connsiteY85" fmla="*/ 1452563 h 1459749"/>
                  <a:gd name="connsiteX86" fmla="*/ 1764506 w 1764799"/>
                  <a:gd name="connsiteY86" fmla="*/ 1450182 h 1459749"/>
                  <a:gd name="connsiteX0" fmla="*/ 0 w 1764799"/>
                  <a:gd name="connsiteY0" fmla="*/ 0 h 1459749"/>
                  <a:gd name="connsiteX1" fmla="*/ 9525 w 1764799"/>
                  <a:gd name="connsiteY1" fmla="*/ 66675 h 1459749"/>
                  <a:gd name="connsiteX2" fmla="*/ 9525 w 1764799"/>
                  <a:gd name="connsiteY2" fmla="*/ 178594 h 1459749"/>
                  <a:gd name="connsiteX3" fmla="*/ 8731 w 1764799"/>
                  <a:gd name="connsiteY3" fmla="*/ 119063 h 1459749"/>
                  <a:gd name="connsiteX4" fmla="*/ 16668 w 1764799"/>
                  <a:gd name="connsiteY4" fmla="*/ 247650 h 1459749"/>
                  <a:gd name="connsiteX5" fmla="*/ 19050 w 1764799"/>
                  <a:gd name="connsiteY5" fmla="*/ 276225 h 1459749"/>
                  <a:gd name="connsiteX6" fmla="*/ 26193 w 1764799"/>
                  <a:gd name="connsiteY6" fmla="*/ 321469 h 1459749"/>
                  <a:gd name="connsiteX7" fmla="*/ 28575 w 1764799"/>
                  <a:gd name="connsiteY7" fmla="*/ 338138 h 1459749"/>
                  <a:gd name="connsiteX8" fmla="*/ 30956 w 1764799"/>
                  <a:gd name="connsiteY8" fmla="*/ 366713 h 1459749"/>
                  <a:gd name="connsiteX9" fmla="*/ 33337 w 1764799"/>
                  <a:gd name="connsiteY9" fmla="*/ 378619 h 1459749"/>
                  <a:gd name="connsiteX10" fmla="*/ 35718 w 1764799"/>
                  <a:gd name="connsiteY10" fmla="*/ 392907 h 1459749"/>
                  <a:gd name="connsiteX11" fmla="*/ 38100 w 1764799"/>
                  <a:gd name="connsiteY11" fmla="*/ 459582 h 1459749"/>
                  <a:gd name="connsiteX12" fmla="*/ 42862 w 1764799"/>
                  <a:gd name="connsiteY12" fmla="*/ 473869 h 1459749"/>
                  <a:gd name="connsiteX13" fmla="*/ 45243 w 1764799"/>
                  <a:gd name="connsiteY13" fmla="*/ 490538 h 1459749"/>
                  <a:gd name="connsiteX14" fmla="*/ 47625 w 1764799"/>
                  <a:gd name="connsiteY14" fmla="*/ 550069 h 1459749"/>
                  <a:gd name="connsiteX15" fmla="*/ 50006 w 1764799"/>
                  <a:gd name="connsiteY15" fmla="*/ 571500 h 1459749"/>
                  <a:gd name="connsiteX16" fmla="*/ 52387 w 1764799"/>
                  <a:gd name="connsiteY16" fmla="*/ 611982 h 1459749"/>
                  <a:gd name="connsiteX17" fmla="*/ 57150 w 1764799"/>
                  <a:gd name="connsiteY17" fmla="*/ 669132 h 1459749"/>
                  <a:gd name="connsiteX18" fmla="*/ 61912 w 1764799"/>
                  <a:gd name="connsiteY18" fmla="*/ 685800 h 1459749"/>
                  <a:gd name="connsiteX19" fmla="*/ 72231 w 1764799"/>
                  <a:gd name="connsiteY19" fmla="*/ 764382 h 1459749"/>
                  <a:gd name="connsiteX20" fmla="*/ 79375 w 1764799"/>
                  <a:gd name="connsiteY20" fmla="*/ 788988 h 1459749"/>
                  <a:gd name="connsiteX21" fmla="*/ 78581 w 1764799"/>
                  <a:gd name="connsiteY21" fmla="*/ 814388 h 1459749"/>
                  <a:gd name="connsiteX22" fmla="*/ 76994 w 1764799"/>
                  <a:gd name="connsiteY22" fmla="*/ 822325 h 1459749"/>
                  <a:gd name="connsiteX23" fmla="*/ 78581 w 1764799"/>
                  <a:gd name="connsiteY23" fmla="*/ 835026 h 1459749"/>
                  <a:gd name="connsiteX24" fmla="*/ 81756 w 1764799"/>
                  <a:gd name="connsiteY24" fmla="*/ 850107 h 1459749"/>
                  <a:gd name="connsiteX25" fmla="*/ 76200 w 1764799"/>
                  <a:gd name="connsiteY25" fmla="*/ 866775 h 1459749"/>
                  <a:gd name="connsiteX26" fmla="*/ 92868 w 1764799"/>
                  <a:gd name="connsiteY26" fmla="*/ 873919 h 1459749"/>
                  <a:gd name="connsiteX27" fmla="*/ 88106 w 1764799"/>
                  <a:gd name="connsiteY27" fmla="*/ 881063 h 1459749"/>
                  <a:gd name="connsiteX28" fmla="*/ 87312 w 1764799"/>
                  <a:gd name="connsiteY28" fmla="*/ 915195 h 1459749"/>
                  <a:gd name="connsiteX29" fmla="*/ 92075 w 1764799"/>
                  <a:gd name="connsiteY29" fmla="*/ 927894 h 1459749"/>
                  <a:gd name="connsiteX30" fmla="*/ 97631 w 1764799"/>
                  <a:gd name="connsiteY30" fmla="*/ 990600 h 1459749"/>
                  <a:gd name="connsiteX31" fmla="*/ 102393 w 1764799"/>
                  <a:gd name="connsiteY31" fmla="*/ 1019175 h 1459749"/>
                  <a:gd name="connsiteX32" fmla="*/ 104775 w 1764799"/>
                  <a:gd name="connsiteY32" fmla="*/ 1081088 h 1459749"/>
                  <a:gd name="connsiteX33" fmla="*/ 109537 w 1764799"/>
                  <a:gd name="connsiteY33" fmla="*/ 1088232 h 1459749"/>
                  <a:gd name="connsiteX34" fmla="*/ 119856 w 1764799"/>
                  <a:gd name="connsiteY34" fmla="*/ 1100138 h 1459749"/>
                  <a:gd name="connsiteX35" fmla="*/ 127793 w 1764799"/>
                  <a:gd name="connsiteY35" fmla="*/ 1144587 h 1459749"/>
                  <a:gd name="connsiteX36" fmla="*/ 133350 w 1764799"/>
                  <a:gd name="connsiteY36" fmla="*/ 1178719 h 1459749"/>
                  <a:gd name="connsiteX37" fmla="*/ 135731 w 1764799"/>
                  <a:gd name="connsiteY37" fmla="*/ 1185863 h 1459749"/>
                  <a:gd name="connsiteX38" fmla="*/ 140493 w 1764799"/>
                  <a:gd name="connsiteY38" fmla="*/ 1204913 h 1459749"/>
                  <a:gd name="connsiteX39" fmla="*/ 145256 w 1764799"/>
                  <a:gd name="connsiteY39" fmla="*/ 1226344 h 1459749"/>
                  <a:gd name="connsiteX40" fmla="*/ 152400 w 1764799"/>
                  <a:gd name="connsiteY40" fmla="*/ 1250157 h 1459749"/>
                  <a:gd name="connsiteX41" fmla="*/ 154781 w 1764799"/>
                  <a:gd name="connsiteY41" fmla="*/ 1264444 h 1459749"/>
                  <a:gd name="connsiteX42" fmla="*/ 157162 w 1764799"/>
                  <a:gd name="connsiteY42" fmla="*/ 1285875 h 1459749"/>
                  <a:gd name="connsiteX43" fmla="*/ 166687 w 1764799"/>
                  <a:gd name="connsiteY43" fmla="*/ 1300163 h 1459749"/>
                  <a:gd name="connsiteX44" fmla="*/ 171450 w 1764799"/>
                  <a:gd name="connsiteY44" fmla="*/ 1309688 h 1459749"/>
                  <a:gd name="connsiteX45" fmla="*/ 180975 w 1764799"/>
                  <a:gd name="connsiteY45" fmla="*/ 1323975 h 1459749"/>
                  <a:gd name="connsiteX46" fmla="*/ 185737 w 1764799"/>
                  <a:gd name="connsiteY46" fmla="*/ 1340644 h 1459749"/>
                  <a:gd name="connsiteX47" fmla="*/ 190500 w 1764799"/>
                  <a:gd name="connsiteY47" fmla="*/ 1350169 h 1459749"/>
                  <a:gd name="connsiteX48" fmla="*/ 195262 w 1764799"/>
                  <a:gd name="connsiteY48" fmla="*/ 1357313 h 1459749"/>
                  <a:gd name="connsiteX49" fmla="*/ 202406 w 1764799"/>
                  <a:gd name="connsiteY49" fmla="*/ 1359694 h 1459749"/>
                  <a:gd name="connsiteX50" fmla="*/ 211931 w 1764799"/>
                  <a:gd name="connsiteY50" fmla="*/ 1376363 h 1459749"/>
                  <a:gd name="connsiteX51" fmla="*/ 219075 w 1764799"/>
                  <a:gd name="connsiteY51" fmla="*/ 1381125 h 1459749"/>
                  <a:gd name="connsiteX52" fmla="*/ 221456 w 1764799"/>
                  <a:gd name="connsiteY52" fmla="*/ 1388269 h 1459749"/>
                  <a:gd name="connsiteX53" fmla="*/ 233362 w 1764799"/>
                  <a:gd name="connsiteY53" fmla="*/ 1402557 h 1459749"/>
                  <a:gd name="connsiteX54" fmla="*/ 235743 w 1764799"/>
                  <a:gd name="connsiteY54" fmla="*/ 1409700 h 1459749"/>
                  <a:gd name="connsiteX55" fmla="*/ 261937 w 1764799"/>
                  <a:gd name="connsiteY55" fmla="*/ 1421607 h 1459749"/>
                  <a:gd name="connsiteX56" fmla="*/ 294481 w 1764799"/>
                  <a:gd name="connsiteY56" fmla="*/ 1428751 h 1459749"/>
                  <a:gd name="connsiteX57" fmla="*/ 303212 w 1764799"/>
                  <a:gd name="connsiteY57" fmla="*/ 1425575 h 1459749"/>
                  <a:gd name="connsiteX58" fmla="*/ 338931 w 1764799"/>
                  <a:gd name="connsiteY58" fmla="*/ 1429545 h 1459749"/>
                  <a:gd name="connsiteX59" fmla="*/ 368300 w 1764799"/>
                  <a:gd name="connsiteY59" fmla="*/ 1430338 h 1459749"/>
                  <a:gd name="connsiteX60" fmla="*/ 402430 w 1764799"/>
                  <a:gd name="connsiteY60" fmla="*/ 1431925 h 1459749"/>
                  <a:gd name="connsiteX61" fmla="*/ 433387 w 1764799"/>
                  <a:gd name="connsiteY61" fmla="*/ 1433513 h 1459749"/>
                  <a:gd name="connsiteX62" fmla="*/ 515143 w 1764799"/>
                  <a:gd name="connsiteY62" fmla="*/ 1431926 h 1459749"/>
                  <a:gd name="connsiteX63" fmla="*/ 597693 w 1764799"/>
                  <a:gd name="connsiteY63" fmla="*/ 1433513 h 1459749"/>
                  <a:gd name="connsiteX64" fmla="*/ 661193 w 1764799"/>
                  <a:gd name="connsiteY64" fmla="*/ 1437482 h 1459749"/>
                  <a:gd name="connsiteX65" fmla="*/ 767556 w 1764799"/>
                  <a:gd name="connsiteY65" fmla="*/ 1438276 h 1459749"/>
                  <a:gd name="connsiteX66" fmla="*/ 854075 w 1764799"/>
                  <a:gd name="connsiteY66" fmla="*/ 1443832 h 1459749"/>
                  <a:gd name="connsiteX67" fmla="*/ 897731 w 1764799"/>
                  <a:gd name="connsiteY67" fmla="*/ 1450181 h 1459749"/>
                  <a:gd name="connsiteX68" fmla="*/ 915987 w 1764799"/>
                  <a:gd name="connsiteY68" fmla="*/ 1443038 h 1459749"/>
                  <a:gd name="connsiteX69" fmla="*/ 965200 w 1764799"/>
                  <a:gd name="connsiteY69" fmla="*/ 1441450 h 1459749"/>
                  <a:gd name="connsiteX70" fmla="*/ 966787 w 1764799"/>
                  <a:gd name="connsiteY70" fmla="*/ 1454944 h 1459749"/>
                  <a:gd name="connsiteX71" fmla="*/ 1067593 w 1764799"/>
                  <a:gd name="connsiteY71" fmla="*/ 1451770 h 1459749"/>
                  <a:gd name="connsiteX72" fmla="*/ 1096169 w 1764799"/>
                  <a:gd name="connsiteY72" fmla="*/ 1455738 h 1459749"/>
                  <a:gd name="connsiteX73" fmla="*/ 1118394 w 1764799"/>
                  <a:gd name="connsiteY73" fmla="*/ 1449387 h 1459749"/>
                  <a:gd name="connsiteX74" fmla="*/ 1222376 w 1764799"/>
                  <a:gd name="connsiteY74" fmla="*/ 1446213 h 1459749"/>
                  <a:gd name="connsiteX75" fmla="*/ 1280319 w 1764799"/>
                  <a:gd name="connsiteY75" fmla="*/ 1450182 h 1459749"/>
                  <a:gd name="connsiteX76" fmla="*/ 1290638 w 1764799"/>
                  <a:gd name="connsiteY76" fmla="*/ 1447007 h 1459749"/>
                  <a:gd name="connsiteX77" fmla="*/ 1323181 w 1764799"/>
                  <a:gd name="connsiteY77" fmla="*/ 1447800 h 1459749"/>
                  <a:gd name="connsiteX78" fmla="*/ 1412081 w 1764799"/>
                  <a:gd name="connsiteY78" fmla="*/ 1459707 h 1459749"/>
                  <a:gd name="connsiteX79" fmla="*/ 1450181 w 1764799"/>
                  <a:gd name="connsiteY79" fmla="*/ 1457325 h 1459749"/>
                  <a:gd name="connsiteX80" fmla="*/ 1528762 w 1764799"/>
                  <a:gd name="connsiteY80" fmla="*/ 1454944 h 1459749"/>
                  <a:gd name="connsiteX81" fmla="*/ 1576387 w 1764799"/>
                  <a:gd name="connsiteY81" fmla="*/ 1450182 h 1459749"/>
                  <a:gd name="connsiteX82" fmla="*/ 1704975 w 1764799"/>
                  <a:gd name="connsiteY82" fmla="*/ 1452563 h 1459749"/>
                  <a:gd name="connsiteX83" fmla="*/ 1724025 w 1764799"/>
                  <a:gd name="connsiteY83" fmla="*/ 1454944 h 1459749"/>
                  <a:gd name="connsiteX84" fmla="*/ 1745456 w 1764799"/>
                  <a:gd name="connsiteY84" fmla="*/ 1457325 h 1459749"/>
                  <a:gd name="connsiteX85" fmla="*/ 1764506 w 1764799"/>
                  <a:gd name="connsiteY85" fmla="*/ 1452563 h 1459749"/>
                  <a:gd name="connsiteX86" fmla="*/ 1764506 w 1764799"/>
                  <a:gd name="connsiteY86" fmla="*/ 1450182 h 1459749"/>
                  <a:gd name="connsiteX0" fmla="*/ 0 w 1764799"/>
                  <a:gd name="connsiteY0" fmla="*/ 0 h 1459749"/>
                  <a:gd name="connsiteX1" fmla="*/ 9525 w 1764799"/>
                  <a:gd name="connsiteY1" fmla="*/ 66675 h 1459749"/>
                  <a:gd name="connsiteX2" fmla="*/ 9525 w 1764799"/>
                  <a:gd name="connsiteY2" fmla="*/ 178594 h 1459749"/>
                  <a:gd name="connsiteX3" fmla="*/ 8731 w 1764799"/>
                  <a:gd name="connsiteY3" fmla="*/ 119063 h 1459749"/>
                  <a:gd name="connsiteX4" fmla="*/ 16668 w 1764799"/>
                  <a:gd name="connsiteY4" fmla="*/ 247650 h 1459749"/>
                  <a:gd name="connsiteX5" fmla="*/ 19050 w 1764799"/>
                  <a:gd name="connsiteY5" fmla="*/ 276225 h 1459749"/>
                  <a:gd name="connsiteX6" fmla="*/ 26193 w 1764799"/>
                  <a:gd name="connsiteY6" fmla="*/ 321469 h 1459749"/>
                  <a:gd name="connsiteX7" fmla="*/ 28575 w 1764799"/>
                  <a:gd name="connsiteY7" fmla="*/ 338138 h 1459749"/>
                  <a:gd name="connsiteX8" fmla="*/ 30956 w 1764799"/>
                  <a:gd name="connsiteY8" fmla="*/ 366713 h 1459749"/>
                  <a:gd name="connsiteX9" fmla="*/ 33337 w 1764799"/>
                  <a:gd name="connsiteY9" fmla="*/ 378619 h 1459749"/>
                  <a:gd name="connsiteX10" fmla="*/ 35718 w 1764799"/>
                  <a:gd name="connsiteY10" fmla="*/ 392907 h 1459749"/>
                  <a:gd name="connsiteX11" fmla="*/ 38100 w 1764799"/>
                  <a:gd name="connsiteY11" fmla="*/ 459582 h 1459749"/>
                  <a:gd name="connsiteX12" fmla="*/ 42862 w 1764799"/>
                  <a:gd name="connsiteY12" fmla="*/ 473869 h 1459749"/>
                  <a:gd name="connsiteX13" fmla="*/ 45243 w 1764799"/>
                  <a:gd name="connsiteY13" fmla="*/ 490538 h 1459749"/>
                  <a:gd name="connsiteX14" fmla="*/ 47625 w 1764799"/>
                  <a:gd name="connsiteY14" fmla="*/ 550069 h 1459749"/>
                  <a:gd name="connsiteX15" fmla="*/ 50006 w 1764799"/>
                  <a:gd name="connsiteY15" fmla="*/ 571500 h 1459749"/>
                  <a:gd name="connsiteX16" fmla="*/ 52387 w 1764799"/>
                  <a:gd name="connsiteY16" fmla="*/ 611982 h 1459749"/>
                  <a:gd name="connsiteX17" fmla="*/ 57150 w 1764799"/>
                  <a:gd name="connsiteY17" fmla="*/ 669132 h 1459749"/>
                  <a:gd name="connsiteX18" fmla="*/ 61912 w 1764799"/>
                  <a:gd name="connsiteY18" fmla="*/ 685800 h 1459749"/>
                  <a:gd name="connsiteX19" fmla="*/ 72231 w 1764799"/>
                  <a:gd name="connsiteY19" fmla="*/ 764382 h 1459749"/>
                  <a:gd name="connsiteX20" fmla="*/ 79375 w 1764799"/>
                  <a:gd name="connsiteY20" fmla="*/ 788988 h 1459749"/>
                  <a:gd name="connsiteX21" fmla="*/ 78581 w 1764799"/>
                  <a:gd name="connsiteY21" fmla="*/ 814388 h 1459749"/>
                  <a:gd name="connsiteX22" fmla="*/ 76994 w 1764799"/>
                  <a:gd name="connsiteY22" fmla="*/ 822325 h 1459749"/>
                  <a:gd name="connsiteX23" fmla="*/ 78581 w 1764799"/>
                  <a:gd name="connsiteY23" fmla="*/ 835026 h 1459749"/>
                  <a:gd name="connsiteX24" fmla="*/ 81756 w 1764799"/>
                  <a:gd name="connsiteY24" fmla="*/ 850107 h 1459749"/>
                  <a:gd name="connsiteX25" fmla="*/ 76200 w 1764799"/>
                  <a:gd name="connsiteY25" fmla="*/ 866775 h 1459749"/>
                  <a:gd name="connsiteX26" fmla="*/ 92868 w 1764799"/>
                  <a:gd name="connsiteY26" fmla="*/ 873919 h 1459749"/>
                  <a:gd name="connsiteX27" fmla="*/ 88106 w 1764799"/>
                  <a:gd name="connsiteY27" fmla="*/ 881063 h 1459749"/>
                  <a:gd name="connsiteX28" fmla="*/ 87312 w 1764799"/>
                  <a:gd name="connsiteY28" fmla="*/ 915195 h 1459749"/>
                  <a:gd name="connsiteX29" fmla="*/ 92075 w 1764799"/>
                  <a:gd name="connsiteY29" fmla="*/ 927894 h 1459749"/>
                  <a:gd name="connsiteX30" fmla="*/ 97631 w 1764799"/>
                  <a:gd name="connsiteY30" fmla="*/ 990600 h 1459749"/>
                  <a:gd name="connsiteX31" fmla="*/ 102393 w 1764799"/>
                  <a:gd name="connsiteY31" fmla="*/ 1019175 h 1459749"/>
                  <a:gd name="connsiteX32" fmla="*/ 104775 w 1764799"/>
                  <a:gd name="connsiteY32" fmla="*/ 1081088 h 1459749"/>
                  <a:gd name="connsiteX33" fmla="*/ 109537 w 1764799"/>
                  <a:gd name="connsiteY33" fmla="*/ 1088232 h 1459749"/>
                  <a:gd name="connsiteX34" fmla="*/ 119856 w 1764799"/>
                  <a:gd name="connsiteY34" fmla="*/ 1100138 h 1459749"/>
                  <a:gd name="connsiteX35" fmla="*/ 127793 w 1764799"/>
                  <a:gd name="connsiteY35" fmla="*/ 1144587 h 1459749"/>
                  <a:gd name="connsiteX36" fmla="*/ 133350 w 1764799"/>
                  <a:gd name="connsiteY36" fmla="*/ 1178719 h 1459749"/>
                  <a:gd name="connsiteX37" fmla="*/ 135731 w 1764799"/>
                  <a:gd name="connsiteY37" fmla="*/ 1185863 h 1459749"/>
                  <a:gd name="connsiteX38" fmla="*/ 140493 w 1764799"/>
                  <a:gd name="connsiteY38" fmla="*/ 1204913 h 1459749"/>
                  <a:gd name="connsiteX39" fmla="*/ 145256 w 1764799"/>
                  <a:gd name="connsiteY39" fmla="*/ 1226344 h 1459749"/>
                  <a:gd name="connsiteX40" fmla="*/ 152400 w 1764799"/>
                  <a:gd name="connsiteY40" fmla="*/ 1250157 h 1459749"/>
                  <a:gd name="connsiteX41" fmla="*/ 154781 w 1764799"/>
                  <a:gd name="connsiteY41" fmla="*/ 1264444 h 1459749"/>
                  <a:gd name="connsiteX42" fmla="*/ 157162 w 1764799"/>
                  <a:gd name="connsiteY42" fmla="*/ 1285875 h 1459749"/>
                  <a:gd name="connsiteX43" fmla="*/ 166687 w 1764799"/>
                  <a:gd name="connsiteY43" fmla="*/ 1300163 h 1459749"/>
                  <a:gd name="connsiteX44" fmla="*/ 171450 w 1764799"/>
                  <a:gd name="connsiteY44" fmla="*/ 1309688 h 1459749"/>
                  <a:gd name="connsiteX45" fmla="*/ 180975 w 1764799"/>
                  <a:gd name="connsiteY45" fmla="*/ 1323975 h 1459749"/>
                  <a:gd name="connsiteX46" fmla="*/ 185737 w 1764799"/>
                  <a:gd name="connsiteY46" fmla="*/ 1340644 h 1459749"/>
                  <a:gd name="connsiteX47" fmla="*/ 190500 w 1764799"/>
                  <a:gd name="connsiteY47" fmla="*/ 1350169 h 1459749"/>
                  <a:gd name="connsiteX48" fmla="*/ 195262 w 1764799"/>
                  <a:gd name="connsiteY48" fmla="*/ 1357313 h 1459749"/>
                  <a:gd name="connsiteX49" fmla="*/ 202406 w 1764799"/>
                  <a:gd name="connsiteY49" fmla="*/ 1359694 h 1459749"/>
                  <a:gd name="connsiteX50" fmla="*/ 211931 w 1764799"/>
                  <a:gd name="connsiteY50" fmla="*/ 1376363 h 1459749"/>
                  <a:gd name="connsiteX51" fmla="*/ 219075 w 1764799"/>
                  <a:gd name="connsiteY51" fmla="*/ 1381125 h 1459749"/>
                  <a:gd name="connsiteX52" fmla="*/ 221456 w 1764799"/>
                  <a:gd name="connsiteY52" fmla="*/ 1388269 h 1459749"/>
                  <a:gd name="connsiteX53" fmla="*/ 233362 w 1764799"/>
                  <a:gd name="connsiteY53" fmla="*/ 1402557 h 1459749"/>
                  <a:gd name="connsiteX54" fmla="*/ 235743 w 1764799"/>
                  <a:gd name="connsiteY54" fmla="*/ 1409700 h 1459749"/>
                  <a:gd name="connsiteX55" fmla="*/ 261937 w 1764799"/>
                  <a:gd name="connsiteY55" fmla="*/ 1421607 h 1459749"/>
                  <a:gd name="connsiteX56" fmla="*/ 294481 w 1764799"/>
                  <a:gd name="connsiteY56" fmla="*/ 1428751 h 1459749"/>
                  <a:gd name="connsiteX57" fmla="*/ 303212 w 1764799"/>
                  <a:gd name="connsiteY57" fmla="*/ 1425575 h 1459749"/>
                  <a:gd name="connsiteX58" fmla="*/ 338931 w 1764799"/>
                  <a:gd name="connsiteY58" fmla="*/ 1429545 h 1459749"/>
                  <a:gd name="connsiteX59" fmla="*/ 368300 w 1764799"/>
                  <a:gd name="connsiteY59" fmla="*/ 1430338 h 1459749"/>
                  <a:gd name="connsiteX60" fmla="*/ 402430 w 1764799"/>
                  <a:gd name="connsiteY60" fmla="*/ 1431925 h 1459749"/>
                  <a:gd name="connsiteX61" fmla="*/ 433387 w 1764799"/>
                  <a:gd name="connsiteY61" fmla="*/ 1433513 h 1459749"/>
                  <a:gd name="connsiteX62" fmla="*/ 515143 w 1764799"/>
                  <a:gd name="connsiteY62" fmla="*/ 1431926 h 1459749"/>
                  <a:gd name="connsiteX63" fmla="*/ 597693 w 1764799"/>
                  <a:gd name="connsiteY63" fmla="*/ 1433513 h 1459749"/>
                  <a:gd name="connsiteX64" fmla="*/ 661193 w 1764799"/>
                  <a:gd name="connsiteY64" fmla="*/ 1437482 h 1459749"/>
                  <a:gd name="connsiteX65" fmla="*/ 767556 w 1764799"/>
                  <a:gd name="connsiteY65" fmla="*/ 1438276 h 1459749"/>
                  <a:gd name="connsiteX66" fmla="*/ 854075 w 1764799"/>
                  <a:gd name="connsiteY66" fmla="*/ 1443832 h 1459749"/>
                  <a:gd name="connsiteX67" fmla="*/ 897731 w 1764799"/>
                  <a:gd name="connsiteY67" fmla="*/ 1450181 h 1459749"/>
                  <a:gd name="connsiteX68" fmla="*/ 915987 w 1764799"/>
                  <a:gd name="connsiteY68" fmla="*/ 1443038 h 1459749"/>
                  <a:gd name="connsiteX69" fmla="*/ 969962 w 1764799"/>
                  <a:gd name="connsiteY69" fmla="*/ 1449387 h 1459749"/>
                  <a:gd name="connsiteX70" fmla="*/ 966787 w 1764799"/>
                  <a:gd name="connsiteY70" fmla="*/ 1454944 h 1459749"/>
                  <a:gd name="connsiteX71" fmla="*/ 1067593 w 1764799"/>
                  <a:gd name="connsiteY71" fmla="*/ 1451770 h 1459749"/>
                  <a:gd name="connsiteX72" fmla="*/ 1096169 w 1764799"/>
                  <a:gd name="connsiteY72" fmla="*/ 1455738 h 1459749"/>
                  <a:gd name="connsiteX73" fmla="*/ 1118394 w 1764799"/>
                  <a:gd name="connsiteY73" fmla="*/ 1449387 h 1459749"/>
                  <a:gd name="connsiteX74" fmla="*/ 1222376 w 1764799"/>
                  <a:gd name="connsiteY74" fmla="*/ 1446213 h 1459749"/>
                  <a:gd name="connsiteX75" fmla="*/ 1280319 w 1764799"/>
                  <a:gd name="connsiteY75" fmla="*/ 1450182 h 1459749"/>
                  <a:gd name="connsiteX76" fmla="*/ 1290638 w 1764799"/>
                  <a:gd name="connsiteY76" fmla="*/ 1447007 h 1459749"/>
                  <a:gd name="connsiteX77" fmla="*/ 1323181 w 1764799"/>
                  <a:gd name="connsiteY77" fmla="*/ 1447800 h 1459749"/>
                  <a:gd name="connsiteX78" fmla="*/ 1412081 w 1764799"/>
                  <a:gd name="connsiteY78" fmla="*/ 1459707 h 1459749"/>
                  <a:gd name="connsiteX79" fmla="*/ 1450181 w 1764799"/>
                  <a:gd name="connsiteY79" fmla="*/ 1457325 h 1459749"/>
                  <a:gd name="connsiteX80" fmla="*/ 1528762 w 1764799"/>
                  <a:gd name="connsiteY80" fmla="*/ 1454944 h 1459749"/>
                  <a:gd name="connsiteX81" fmla="*/ 1576387 w 1764799"/>
                  <a:gd name="connsiteY81" fmla="*/ 1450182 h 1459749"/>
                  <a:gd name="connsiteX82" fmla="*/ 1704975 w 1764799"/>
                  <a:gd name="connsiteY82" fmla="*/ 1452563 h 1459749"/>
                  <a:gd name="connsiteX83" fmla="*/ 1724025 w 1764799"/>
                  <a:gd name="connsiteY83" fmla="*/ 1454944 h 1459749"/>
                  <a:gd name="connsiteX84" fmla="*/ 1745456 w 1764799"/>
                  <a:gd name="connsiteY84" fmla="*/ 1457325 h 1459749"/>
                  <a:gd name="connsiteX85" fmla="*/ 1764506 w 1764799"/>
                  <a:gd name="connsiteY85" fmla="*/ 1452563 h 1459749"/>
                  <a:gd name="connsiteX86" fmla="*/ 1764506 w 1764799"/>
                  <a:gd name="connsiteY86" fmla="*/ 1450182 h 1459749"/>
                  <a:gd name="connsiteX0" fmla="*/ 0 w 1764799"/>
                  <a:gd name="connsiteY0" fmla="*/ 0 h 1459749"/>
                  <a:gd name="connsiteX1" fmla="*/ 9525 w 1764799"/>
                  <a:gd name="connsiteY1" fmla="*/ 66675 h 1459749"/>
                  <a:gd name="connsiteX2" fmla="*/ 9525 w 1764799"/>
                  <a:gd name="connsiteY2" fmla="*/ 178594 h 1459749"/>
                  <a:gd name="connsiteX3" fmla="*/ 8731 w 1764799"/>
                  <a:gd name="connsiteY3" fmla="*/ 119063 h 1459749"/>
                  <a:gd name="connsiteX4" fmla="*/ 16668 w 1764799"/>
                  <a:gd name="connsiteY4" fmla="*/ 247650 h 1459749"/>
                  <a:gd name="connsiteX5" fmla="*/ 19050 w 1764799"/>
                  <a:gd name="connsiteY5" fmla="*/ 276225 h 1459749"/>
                  <a:gd name="connsiteX6" fmla="*/ 26193 w 1764799"/>
                  <a:gd name="connsiteY6" fmla="*/ 321469 h 1459749"/>
                  <a:gd name="connsiteX7" fmla="*/ 28575 w 1764799"/>
                  <a:gd name="connsiteY7" fmla="*/ 338138 h 1459749"/>
                  <a:gd name="connsiteX8" fmla="*/ 30956 w 1764799"/>
                  <a:gd name="connsiteY8" fmla="*/ 366713 h 1459749"/>
                  <a:gd name="connsiteX9" fmla="*/ 33337 w 1764799"/>
                  <a:gd name="connsiteY9" fmla="*/ 378619 h 1459749"/>
                  <a:gd name="connsiteX10" fmla="*/ 35718 w 1764799"/>
                  <a:gd name="connsiteY10" fmla="*/ 392907 h 1459749"/>
                  <a:gd name="connsiteX11" fmla="*/ 38100 w 1764799"/>
                  <a:gd name="connsiteY11" fmla="*/ 459582 h 1459749"/>
                  <a:gd name="connsiteX12" fmla="*/ 42862 w 1764799"/>
                  <a:gd name="connsiteY12" fmla="*/ 473869 h 1459749"/>
                  <a:gd name="connsiteX13" fmla="*/ 45243 w 1764799"/>
                  <a:gd name="connsiteY13" fmla="*/ 490538 h 1459749"/>
                  <a:gd name="connsiteX14" fmla="*/ 47625 w 1764799"/>
                  <a:gd name="connsiteY14" fmla="*/ 550069 h 1459749"/>
                  <a:gd name="connsiteX15" fmla="*/ 50006 w 1764799"/>
                  <a:gd name="connsiteY15" fmla="*/ 571500 h 1459749"/>
                  <a:gd name="connsiteX16" fmla="*/ 52387 w 1764799"/>
                  <a:gd name="connsiteY16" fmla="*/ 611982 h 1459749"/>
                  <a:gd name="connsiteX17" fmla="*/ 57150 w 1764799"/>
                  <a:gd name="connsiteY17" fmla="*/ 669132 h 1459749"/>
                  <a:gd name="connsiteX18" fmla="*/ 61912 w 1764799"/>
                  <a:gd name="connsiteY18" fmla="*/ 685800 h 1459749"/>
                  <a:gd name="connsiteX19" fmla="*/ 72231 w 1764799"/>
                  <a:gd name="connsiteY19" fmla="*/ 764382 h 1459749"/>
                  <a:gd name="connsiteX20" fmla="*/ 79375 w 1764799"/>
                  <a:gd name="connsiteY20" fmla="*/ 788988 h 1459749"/>
                  <a:gd name="connsiteX21" fmla="*/ 78581 w 1764799"/>
                  <a:gd name="connsiteY21" fmla="*/ 814388 h 1459749"/>
                  <a:gd name="connsiteX22" fmla="*/ 76994 w 1764799"/>
                  <a:gd name="connsiteY22" fmla="*/ 822325 h 1459749"/>
                  <a:gd name="connsiteX23" fmla="*/ 78581 w 1764799"/>
                  <a:gd name="connsiteY23" fmla="*/ 835026 h 1459749"/>
                  <a:gd name="connsiteX24" fmla="*/ 81756 w 1764799"/>
                  <a:gd name="connsiteY24" fmla="*/ 850107 h 1459749"/>
                  <a:gd name="connsiteX25" fmla="*/ 76200 w 1764799"/>
                  <a:gd name="connsiteY25" fmla="*/ 866775 h 1459749"/>
                  <a:gd name="connsiteX26" fmla="*/ 92868 w 1764799"/>
                  <a:gd name="connsiteY26" fmla="*/ 873919 h 1459749"/>
                  <a:gd name="connsiteX27" fmla="*/ 88106 w 1764799"/>
                  <a:gd name="connsiteY27" fmla="*/ 881063 h 1459749"/>
                  <a:gd name="connsiteX28" fmla="*/ 87312 w 1764799"/>
                  <a:gd name="connsiteY28" fmla="*/ 915195 h 1459749"/>
                  <a:gd name="connsiteX29" fmla="*/ 92075 w 1764799"/>
                  <a:gd name="connsiteY29" fmla="*/ 927894 h 1459749"/>
                  <a:gd name="connsiteX30" fmla="*/ 97631 w 1764799"/>
                  <a:gd name="connsiteY30" fmla="*/ 990600 h 1459749"/>
                  <a:gd name="connsiteX31" fmla="*/ 102393 w 1764799"/>
                  <a:gd name="connsiteY31" fmla="*/ 1019175 h 1459749"/>
                  <a:gd name="connsiteX32" fmla="*/ 104775 w 1764799"/>
                  <a:gd name="connsiteY32" fmla="*/ 1081088 h 1459749"/>
                  <a:gd name="connsiteX33" fmla="*/ 109537 w 1764799"/>
                  <a:gd name="connsiteY33" fmla="*/ 1088232 h 1459749"/>
                  <a:gd name="connsiteX34" fmla="*/ 119856 w 1764799"/>
                  <a:gd name="connsiteY34" fmla="*/ 1100138 h 1459749"/>
                  <a:gd name="connsiteX35" fmla="*/ 127793 w 1764799"/>
                  <a:gd name="connsiteY35" fmla="*/ 1144587 h 1459749"/>
                  <a:gd name="connsiteX36" fmla="*/ 133350 w 1764799"/>
                  <a:gd name="connsiteY36" fmla="*/ 1178719 h 1459749"/>
                  <a:gd name="connsiteX37" fmla="*/ 135731 w 1764799"/>
                  <a:gd name="connsiteY37" fmla="*/ 1185863 h 1459749"/>
                  <a:gd name="connsiteX38" fmla="*/ 140493 w 1764799"/>
                  <a:gd name="connsiteY38" fmla="*/ 1204913 h 1459749"/>
                  <a:gd name="connsiteX39" fmla="*/ 145256 w 1764799"/>
                  <a:gd name="connsiteY39" fmla="*/ 1226344 h 1459749"/>
                  <a:gd name="connsiteX40" fmla="*/ 152400 w 1764799"/>
                  <a:gd name="connsiteY40" fmla="*/ 1250157 h 1459749"/>
                  <a:gd name="connsiteX41" fmla="*/ 154781 w 1764799"/>
                  <a:gd name="connsiteY41" fmla="*/ 1264444 h 1459749"/>
                  <a:gd name="connsiteX42" fmla="*/ 157162 w 1764799"/>
                  <a:gd name="connsiteY42" fmla="*/ 1285875 h 1459749"/>
                  <a:gd name="connsiteX43" fmla="*/ 166687 w 1764799"/>
                  <a:gd name="connsiteY43" fmla="*/ 1300163 h 1459749"/>
                  <a:gd name="connsiteX44" fmla="*/ 171450 w 1764799"/>
                  <a:gd name="connsiteY44" fmla="*/ 1309688 h 1459749"/>
                  <a:gd name="connsiteX45" fmla="*/ 180975 w 1764799"/>
                  <a:gd name="connsiteY45" fmla="*/ 1323975 h 1459749"/>
                  <a:gd name="connsiteX46" fmla="*/ 185737 w 1764799"/>
                  <a:gd name="connsiteY46" fmla="*/ 1340644 h 1459749"/>
                  <a:gd name="connsiteX47" fmla="*/ 190500 w 1764799"/>
                  <a:gd name="connsiteY47" fmla="*/ 1350169 h 1459749"/>
                  <a:gd name="connsiteX48" fmla="*/ 195262 w 1764799"/>
                  <a:gd name="connsiteY48" fmla="*/ 1357313 h 1459749"/>
                  <a:gd name="connsiteX49" fmla="*/ 202406 w 1764799"/>
                  <a:gd name="connsiteY49" fmla="*/ 1359694 h 1459749"/>
                  <a:gd name="connsiteX50" fmla="*/ 211931 w 1764799"/>
                  <a:gd name="connsiteY50" fmla="*/ 1376363 h 1459749"/>
                  <a:gd name="connsiteX51" fmla="*/ 219075 w 1764799"/>
                  <a:gd name="connsiteY51" fmla="*/ 1381125 h 1459749"/>
                  <a:gd name="connsiteX52" fmla="*/ 221456 w 1764799"/>
                  <a:gd name="connsiteY52" fmla="*/ 1388269 h 1459749"/>
                  <a:gd name="connsiteX53" fmla="*/ 233362 w 1764799"/>
                  <a:gd name="connsiteY53" fmla="*/ 1402557 h 1459749"/>
                  <a:gd name="connsiteX54" fmla="*/ 235743 w 1764799"/>
                  <a:gd name="connsiteY54" fmla="*/ 1409700 h 1459749"/>
                  <a:gd name="connsiteX55" fmla="*/ 261937 w 1764799"/>
                  <a:gd name="connsiteY55" fmla="*/ 1421607 h 1459749"/>
                  <a:gd name="connsiteX56" fmla="*/ 294481 w 1764799"/>
                  <a:gd name="connsiteY56" fmla="*/ 1428751 h 1459749"/>
                  <a:gd name="connsiteX57" fmla="*/ 303212 w 1764799"/>
                  <a:gd name="connsiteY57" fmla="*/ 1425575 h 1459749"/>
                  <a:gd name="connsiteX58" fmla="*/ 338931 w 1764799"/>
                  <a:gd name="connsiteY58" fmla="*/ 1429545 h 1459749"/>
                  <a:gd name="connsiteX59" fmla="*/ 368300 w 1764799"/>
                  <a:gd name="connsiteY59" fmla="*/ 1430338 h 1459749"/>
                  <a:gd name="connsiteX60" fmla="*/ 402430 w 1764799"/>
                  <a:gd name="connsiteY60" fmla="*/ 1431925 h 1459749"/>
                  <a:gd name="connsiteX61" fmla="*/ 433387 w 1764799"/>
                  <a:gd name="connsiteY61" fmla="*/ 1433513 h 1459749"/>
                  <a:gd name="connsiteX62" fmla="*/ 515143 w 1764799"/>
                  <a:gd name="connsiteY62" fmla="*/ 1431926 h 1459749"/>
                  <a:gd name="connsiteX63" fmla="*/ 597693 w 1764799"/>
                  <a:gd name="connsiteY63" fmla="*/ 1433513 h 1459749"/>
                  <a:gd name="connsiteX64" fmla="*/ 661193 w 1764799"/>
                  <a:gd name="connsiteY64" fmla="*/ 1437482 h 1459749"/>
                  <a:gd name="connsiteX65" fmla="*/ 767556 w 1764799"/>
                  <a:gd name="connsiteY65" fmla="*/ 1438276 h 1459749"/>
                  <a:gd name="connsiteX66" fmla="*/ 854075 w 1764799"/>
                  <a:gd name="connsiteY66" fmla="*/ 1443832 h 1459749"/>
                  <a:gd name="connsiteX67" fmla="*/ 897731 w 1764799"/>
                  <a:gd name="connsiteY67" fmla="*/ 1450181 h 1459749"/>
                  <a:gd name="connsiteX68" fmla="*/ 923925 w 1764799"/>
                  <a:gd name="connsiteY68" fmla="*/ 1450976 h 1459749"/>
                  <a:gd name="connsiteX69" fmla="*/ 969962 w 1764799"/>
                  <a:gd name="connsiteY69" fmla="*/ 1449387 h 1459749"/>
                  <a:gd name="connsiteX70" fmla="*/ 966787 w 1764799"/>
                  <a:gd name="connsiteY70" fmla="*/ 1454944 h 1459749"/>
                  <a:gd name="connsiteX71" fmla="*/ 1067593 w 1764799"/>
                  <a:gd name="connsiteY71" fmla="*/ 1451770 h 1459749"/>
                  <a:gd name="connsiteX72" fmla="*/ 1096169 w 1764799"/>
                  <a:gd name="connsiteY72" fmla="*/ 1455738 h 1459749"/>
                  <a:gd name="connsiteX73" fmla="*/ 1118394 w 1764799"/>
                  <a:gd name="connsiteY73" fmla="*/ 1449387 h 1459749"/>
                  <a:gd name="connsiteX74" fmla="*/ 1222376 w 1764799"/>
                  <a:gd name="connsiteY74" fmla="*/ 1446213 h 1459749"/>
                  <a:gd name="connsiteX75" fmla="*/ 1280319 w 1764799"/>
                  <a:gd name="connsiteY75" fmla="*/ 1450182 h 1459749"/>
                  <a:gd name="connsiteX76" fmla="*/ 1290638 w 1764799"/>
                  <a:gd name="connsiteY76" fmla="*/ 1447007 h 1459749"/>
                  <a:gd name="connsiteX77" fmla="*/ 1323181 w 1764799"/>
                  <a:gd name="connsiteY77" fmla="*/ 1447800 h 1459749"/>
                  <a:gd name="connsiteX78" fmla="*/ 1412081 w 1764799"/>
                  <a:gd name="connsiteY78" fmla="*/ 1459707 h 1459749"/>
                  <a:gd name="connsiteX79" fmla="*/ 1450181 w 1764799"/>
                  <a:gd name="connsiteY79" fmla="*/ 1457325 h 1459749"/>
                  <a:gd name="connsiteX80" fmla="*/ 1528762 w 1764799"/>
                  <a:gd name="connsiteY80" fmla="*/ 1454944 h 1459749"/>
                  <a:gd name="connsiteX81" fmla="*/ 1576387 w 1764799"/>
                  <a:gd name="connsiteY81" fmla="*/ 1450182 h 1459749"/>
                  <a:gd name="connsiteX82" fmla="*/ 1704975 w 1764799"/>
                  <a:gd name="connsiteY82" fmla="*/ 1452563 h 1459749"/>
                  <a:gd name="connsiteX83" fmla="*/ 1724025 w 1764799"/>
                  <a:gd name="connsiteY83" fmla="*/ 1454944 h 1459749"/>
                  <a:gd name="connsiteX84" fmla="*/ 1745456 w 1764799"/>
                  <a:gd name="connsiteY84" fmla="*/ 1457325 h 1459749"/>
                  <a:gd name="connsiteX85" fmla="*/ 1764506 w 1764799"/>
                  <a:gd name="connsiteY85" fmla="*/ 1452563 h 1459749"/>
                  <a:gd name="connsiteX86" fmla="*/ 1764506 w 1764799"/>
                  <a:gd name="connsiteY86" fmla="*/ 1450182 h 1459749"/>
                  <a:gd name="connsiteX0" fmla="*/ 0 w 1764799"/>
                  <a:gd name="connsiteY0" fmla="*/ 0 h 1459749"/>
                  <a:gd name="connsiteX1" fmla="*/ 9525 w 1764799"/>
                  <a:gd name="connsiteY1" fmla="*/ 66675 h 1459749"/>
                  <a:gd name="connsiteX2" fmla="*/ 9525 w 1764799"/>
                  <a:gd name="connsiteY2" fmla="*/ 178594 h 1459749"/>
                  <a:gd name="connsiteX3" fmla="*/ 8731 w 1764799"/>
                  <a:gd name="connsiteY3" fmla="*/ 119063 h 1459749"/>
                  <a:gd name="connsiteX4" fmla="*/ 16668 w 1764799"/>
                  <a:gd name="connsiteY4" fmla="*/ 247650 h 1459749"/>
                  <a:gd name="connsiteX5" fmla="*/ 19050 w 1764799"/>
                  <a:gd name="connsiteY5" fmla="*/ 276225 h 1459749"/>
                  <a:gd name="connsiteX6" fmla="*/ 26193 w 1764799"/>
                  <a:gd name="connsiteY6" fmla="*/ 321469 h 1459749"/>
                  <a:gd name="connsiteX7" fmla="*/ 28575 w 1764799"/>
                  <a:gd name="connsiteY7" fmla="*/ 338138 h 1459749"/>
                  <a:gd name="connsiteX8" fmla="*/ 30956 w 1764799"/>
                  <a:gd name="connsiteY8" fmla="*/ 366713 h 1459749"/>
                  <a:gd name="connsiteX9" fmla="*/ 33337 w 1764799"/>
                  <a:gd name="connsiteY9" fmla="*/ 378619 h 1459749"/>
                  <a:gd name="connsiteX10" fmla="*/ 35718 w 1764799"/>
                  <a:gd name="connsiteY10" fmla="*/ 392907 h 1459749"/>
                  <a:gd name="connsiteX11" fmla="*/ 38100 w 1764799"/>
                  <a:gd name="connsiteY11" fmla="*/ 459582 h 1459749"/>
                  <a:gd name="connsiteX12" fmla="*/ 42862 w 1764799"/>
                  <a:gd name="connsiteY12" fmla="*/ 473869 h 1459749"/>
                  <a:gd name="connsiteX13" fmla="*/ 45243 w 1764799"/>
                  <a:gd name="connsiteY13" fmla="*/ 490538 h 1459749"/>
                  <a:gd name="connsiteX14" fmla="*/ 47625 w 1764799"/>
                  <a:gd name="connsiteY14" fmla="*/ 550069 h 1459749"/>
                  <a:gd name="connsiteX15" fmla="*/ 50006 w 1764799"/>
                  <a:gd name="connsiteY15" fmla="*/ 571500 h 1459749"/>
                  <a:gd name="connsiteX16" fmla="*/ 52387 w 1764799"/>
                  <a:gd name="connsiteY16" fmla="*/ 611982 h 1459749"/>
                  <a:gd name="connsiteX17" fmla="*/ 57150 w 1764799"/>
                  <a:gd name="connsiteY17" fmla="*/ 669132 h 1459749"/>
                  <a:gd name="connsiteX18" fmla="*/ 61912 w 1764799"/>
                  <a:gd name="connsiteY18" fmla="*/ 685800 h 1459749"/>
                  <a:gd name="connsiteX19" fmla="*/ 72231 w 1764799"/>
                  <a:gd name="connsiteY19" fmla="*/ 764382 h 1459749"/>
                  <a:gd name="connsiteX20" fmla="*/ 79375 w 1764799"/>
                  <a:gd name="connsiteY20" fmla="*/ 788988 h 1459749"/>
                  <a:gd name="connsiteX21" fmla="*/ 78581 w 1764799"/>
                  <a:gd name="connsiteY21" fmla="*/ 814388 h 1459749"/>
                  <a:gd name="connsiteX22" fmla="*/ 76994 w 1764799"/>
                  <a:gd name="connsiteY22" fmla="*/ 822325 h 1459749"/>
                  <a:gd name="connsiteX23" fmla="*/ 78581 w 1764799"/>
                  <a:gd name="connsiteY23" fmla="*/ 835026 h 1459749"/>
                  <a:gd name="connsiteX24" fmla="*/ 81756 w 1764799"/>
                  <a:gd name="connsiteY24" fmla="*/ 850107 h 1459749"/>
                  <a:gd name="connsiteX25" fmla="*/ 76200 w 1764799"/>
                  <a:gd name="connsiteY25" fmla="*/ 866775 h 1459749"/>
                  <a:gd name="connsiteX26" fmla="*/ 92868 w 1764799"/>
                  <a:gd name="connsiteY26" fmla="*/ 873919 h 1459749"/>
                  <a:gd name="connsiteX27" fmla="*/ 88106 w 1764799"/>
                  <a:gd name="connsiteY27" fmla="*/ 881063 h 1459749"/>
                  <a:gd name="connsiteX28" fmla="*/ 87312 w 1764799"/>
                  <a:gd name="connsiteY28" fmla="*/ 915195 h 1459749"/>
                  <a:gd name="connsiteX29" fmla="*/ 92075 w 1764799"/>
                  <a:gd name="connsiteY29" fmla="*/ 927894 h 1459749"/>
                  <a:gd name="connsiteX30" fmla="*/ 97631 w 1764799"/>
                  <a:gd name="connsiteY30" fmla="*/ 990600 h 1459749"/>
                  <a:gd name="connsiteX31" fmla="*/ 102393 w 1764799"/>
                  <a:gd name="connsiteY31" fmla="*/ 1019175 h 1459749"/>
                  <a:gd name="connsiteX32" fmla="*/ 104775 w 1764799"/>
                  <a:gd name="connsiteY32" fmla="*/ 1081088 h 1459749"/>
                  <a:gd name="connsiteX33" fmla="*/ 109537 w 1764799"/>
                  <a:gd name="connsiteY33" fmla="*/ 1088232 h 1459749"/>
                  <a:gd name="connsiteX34" fmla="*/ 119856 w 1764799"/>
                  <a:gd name="connsiteY34" fmla="*/ 1100138 h 1459749"/>
                  <a:gd name="connsiteX35" fmla="*/ 127793 w 1764799"/>
                  <a:gd name="connsiteY35" fmla="*/ 1144587 h 1459749"/>
                  <a:gd name="connsiteX36" fmla="*/ 133350 w 1764799"/>
                  <a:gd name="connsiteY36" fmla="*/ 1178719 h 1459749"/>
                  <a:gd name="connsiteX37" fmla="*/ 135731 w 1764799"/>
                  <a:gd name="connsiteY37" fmla="*/ 1185863 h 1459749"/>
                  <a:gd name="connsiteX38" fmla="*/ 140493 w 1764799"/>
                  <a:gd name="connsiteY38" fmla="*/ 1204913 h 1459749"/>
                  <a:gd name="connsiteX39" fmla="*/ 145256 w 1764799"/>
                  <a:gd name="connsiteY39" fmla="*/ 1226344 h 1459749"/>
                  <a:gd name="connsiteX40" fmla="*/ 152400 w 1764799"/>
                  <a:gd name="connsiteY40" fmla="*/ 1250157 h 1459749"/>
                  <a:gd name="connsiteX41" fmla="*/ 154781 w 1764799"/>
                  <a:gd name="connsiteY41" fmla="*/ 1264444 h 1459749"/>
                  <a:gd name="connsiteX42" fmla="*/ 157162 w 1764799"/>
                  <a:gd name="connsiteY42" fmla="*/ 1285875 h 1459749"/>
                  <a:gd name="connsiteX43" fmla="*/ 166687 w 1764799"/>
                  <a:gd name="connsiteY43" fmla="*/ 1300163 h 1459749"/>
                  <a:gd name="connsiteX44" fmla="*/ 171450 w 1764799"/>
                  <a:gd name="connsiteY44" fmla="*/ 1309688 h 1459749"/>
                  <a:gd name="connsiteX45" fmla="*/ 180975 w 1764799"/>
                  <a:gd name="connsiteY45" fmla="*/ 1323975 h 1459749"/>
                  <a:gd name="connsiteX46" fmla="*/ 185737 w 1764799"/>
                  <a:gd name="connsiteY46" fmla="*/ 1340644 h 1459749"/>
                  <a:gd name="connsiteX47" fmla="*/ 190500 w 1764799"/>
                  <a:gd name="connsiteY47" fmla="*/ 1350169 h 1459749"/>
                  <a:gd name="connsiteX48" fmla="*/ 195262 w 1764799"/>
                  <a:gd name="connsiteY48" fmla="*/ 1357313 h 1459749"/>
                  <a:gd name="connsiteX49" fmla="*/ 202406 w 1764799"/>
                  <a:gd name="connsiteY49" fmla="*/ 1359694 h 1459749"/>
                  <a:gd name="connsiteX50" fmla="*/ 211931 w 1764799"/>
                  <a:gd name="connsiteY50" fmla="*/ 1376363 h 1459749"/>
                  <a:gd name="connsiteX51" fmla="*/ 219075 w 1764799"/>
                  <a:gd name="connsiteY51" fmla="*/ 1381125 h 1459749"/>
                  <a:gd name="connsiteX52" fmla="*/ 221456 w 1764799"/>
                  <a:gd name="connsiteY52" fmla="*/ 1388269 h 1459749"/>
                  <a:gd name="connsiteX53" fmla="*/ 233362 w 1764799"/>
                  <a:gd name="connsiteY53" fmla="*/ 1402557 h 1459749"/>
                  <a:gd name="connsiteX54" fmla="*/ 235743 w 1764799"/>
                  <a:gd name="connsiteY54" fmla="*/ 1409700 h 1459749"/>
                  <a:gd name="connsiteX55" fmla="*/ 261937 w 1764799"/>
                  <a:gd name="connsiteY55" fmla="*/ 1421607 h 1459749"/>
                  <a:gd name="connsiteX56" fmla="*/ 294481 w 1764799"/>
                  <a:gd name="connsiteY56" fmla="*/ 1428751 h 1459749"/>
                  <a:gd name="connsiteX57" fmla="*/ 303212 w 1764799"/>
                  <a:gd name="connsiteY57" fmla="*/ 1425575 h 1459749"/>
                  <a:gd name="connsiteX58" fmla="*/ 338931 w 1764799"/>
                  <a:gd name="connsiteY58" fmla="*/ 1429545 h 1459749"/>
                  <a:gd name="connsiteX59" fmla="*/ 368300 w 1764799"/>
                  <a:gd name="connsiteY59" fmla="*/ 1430338 h 1459749"/>
                  <a:gd name="connsiteX60" fmla="*/ 402430 w 1764799"/>
                  <a:gd name="connsiteY60" fmla="*/ 1431925 h 1459749"/>
                  <a:gd name="connsiteX61" fmla="*/ 433387 w 1764799"/>
                  <a:gd name="connsiteY61" fmla="*/ 1433513 h 1459749"/>
                  <a:gd name="connsiteX62" fmla="*/ 515143 w 1764799"/>
                  <a:gd name="connsiteY62" fmla="*/ 1431926 h 1459749"/>
                  <a:gd name="connsiteX63" fmla="*/ 597693 w 1764799"/>
                  <a:gd name="connsiteY63" fmla="*/ 1433513 h 1459749"/>
                  <a:gd name="connsiteX64" fmla="*/ 661193 w 1764799"/>
                  <a:gd name="connsiteY64" fmla="*/ 1437482 h 1459749"/>
                  <a:gd name="connsiteX65" fmla="*/ 767556 w 1764799"/>
                  <a:gd name="connsiteY65" fmla="*/ 1438276 h 1459749"/>
                  <a:gd name="connsiteX66" fmla="*/ 854075 w 1764799"/>
                  <a:gd name="connsiteY66" fmla="*/ 1443832 h 1459749"/>
                  <a:gd name="connsiteX67" fmla="*/ 897731 w 1764799"/>
                  <a:gd name="connsiteY67" fmla="*/ 1450181 h 1459749"/>
                  <a:gd name="connsiteX68" fmla="*/ 923925 w 1764799"/>
                  <a:gd name="connsiteY68" fmla="*/ 1450976 h 1459749"/>
                  <a:gd name="connsiteX69" fmla="*/ 969962 w 1764799"/>
                  <a:gd name="connsiteY69" fmla="*/ 1449387 h 1459749"/>
                  <a:gd name="connsiteX70" fmla="*/ 966787 w 1764799"/>
                  <a:gd name="connsiteY70" fmla="*/ 1454944 h 1459749"/>
                  <a:gd name="connsiteX71" fmla="*/ 1067593 w 1764799"/>
                  <a:gd name="connsiteY71" fmla="*/ 1451770 h 1459749"/>
                  <a:gd name="connsiteX72" fmla="*/ 1096169 w 1764799"/>
                  <a:gd name="connsiteY72" fmla="*/ 1455738 h 1459749"/>
                  <a:gd name="connsiteX73" fmla="*/ 1118394 w 1764799"/>
                  <a:gd name="connsiteY73" fmla="*/ 1449387 h 1459749"/>
                  <a:gd name="connsiteX74" fmla="*/ 1227139 w 1764799"/>
                  <a:gd name="connsiteY74" fmla="*/ 1457325 h 1459749"/>
                  <a:gd name="connsiteX75" fmla="*/ 1280319 w 1764799"/>
                  <a:gd name="connsiteY75" fmla="*/ 1450182 h 1459749"/>
                  <a:gd name="connsiteX76" fmla="*/ 1290638 w 1764799"/>
                  <a:gd name="connsiteY76" fmla="*/ 1447007 h 1459749"/>
                  <a:gd name="connsiteX77" fmla="*/ 1323181 w 1764799"/>
                  <a:gd name="connsiteY77" fmla="*/ 1447800 h 1459749"/>
                  <a:gd name="connsiteX78" fmla="*/ 1412081 w 1764799"/>
                  <a:gd name="connsiteY78" fmla="*/ 1459707 h 1459749"/>
                  <a:gd name="connsiteX79" fmla="*/ 1450181 w 1764799"/>
                  <a:gd name="connsiteY79" fmla="*/ 1457325 h 1459749"/>
                  <a:gd name="connsiteX80" fmla="*/ 1528762 w 1764799"/>
                  <a:gd name="connsiteY80" fmla="*/ 1454944 h 1459749"/>
                  <a:gd name="connsiteX81" fmla="*/ 1576387 w 1764799"/>
                  <a:gd name="connsiteY81" fmla="*/ 1450182 h 1459749"/>
                  <a:gd name="connsiteX82" fmla="*/ 1704975 w 1764799"/>
                  <a:gd name="connsiteY82" fmla="*/ 1452563 h 1459749"/>
                  <a:gd name="connsiteX83" fmla="*/ 1724025 w 1764799"/>
                  <a:gd name="connsiteY83" fmla="*/ 1454944 h 1459749"/>
                  <a:gd name="connsiteX84" fmla="*/ 1745456 w 1764799"/>
                  <a:gd name="connsiteY84" fmla="*/ 1457325 h 1459749"/>
                  <a:gd name="connsiteX85" fmla="*/ 1764506 w 1764799"/>
                  <a:gd name="connsiteY85" fmla="*/ 1452563 h 1459749"/>
                  <a:gd name="connsiteX86" fmla="*/ 1764506 w 1764799"/>
                  <a:gd name="connsiteY86" fmla="*/ 1450182 h 1459749"/>
                  <a:gd name="connsiteX0" fmla="*/ 0 w 1764799"/>
                  <a:gd name="connsiteY0" fmla="*/ 0 h 1461303"/>
                  <a:gd name="connsiteX1" fmla="*/ 9525 w 1764799"/>
                  <a:gd name="connsiteY1" fmla="*/ 66675 h 1461303"/>
                  <a:gd name="connsiteX2" fmla="*/ 9525 w 1764799"/>
                  <a:gd name="connsiteY2" fmla="*/ 178594 h 1461303"/>
                  <a:gd name="connsiteX3" fmla="*/ 8731 w 1764799"/>
                  <a:gd name="connsiteY3" fmla="*/ 119063 h 1461303"/>
                  <a:gd name="connsiteX4" fmla="*/ 16668 w 1764799"/>
                  <a:gd name="connsiteY4" fmla="*/ 247650 h 1461303"/>
                  <a:gd name="connsiteX5" fmla="*/ 19050 w 1764799"/>
                  <a:gd name="connsiteY5" fmla="*/ 276225 h 1461303"/>
                  <a:gd name="connsiteX6" fmla="*/ 26193 w 1764799"/>
                  <a:gd name="connsiteY6" fmla="*/ 321469 h 1461303"/>
                  <a:gd name="connsiteX7" fmla="*/ 28575 w 1764799"/>
                  <a:gd name="connsiteY7" fmla="*/ 338138 h 1461303"/>
                  <a:gd name="connsiteX8" fmla="*/ 30956 w 1764799"/>
                  <a:gd name="connsiteY8" fmla="*/ 366713 h 1461303"/>
                  <a:gd name="connsiteX9" fmla="*/ 33337 w 1764799"/>
                  <a:gd name="connsiteY9" fmla="*/ 378619 h 1461303"/>
                  <a:gd name="connsiteX10" fmla="*/ 35718 w 1764799"/>
                  <a:gd name="connsiteY10" fmla="*/ 392907 h 1461303"/>
                  <a:gd name="connsiteX11" fmla="*/ 38100 w 1764799"/>
                  <a:gd name="connsiteY11" fmla="*/ 459582 h 1461303"/>
                  <a:gd name="connsiteX12" fmla="*/ 42862 w 1764799"/>
                  <a:gd name="connsiteY12" fmla="*/ 473869 h 1461303"/>
                  <a:gd name="connsiteX13" fmla="*/ 45243 w 1764799"/>
                  <a:gd name="connsiteY13" fmla="*/ 490538 h 1461303"/>
                  <a:gd name="connsiteX14" fmla="*/ 47625 w 1764799"/>
                  <a:gd name="connsiteY14" fmla="*/ 550069 h 1461303"/>
                  <a:gd name="connsiteX15" fmla="*/ 50006 w 1764799"/>
                  <a:gd name="connsiteY15" fmla="*/ 571500 h 1461303"/>
                  <a:gd name="connsiteX16" fmla="*/ 52387 w 1764799"/>
                  <a:gd name="connsiteY16" fmla="*/ 611982 h 1461303"/>
                  <a:gd name="connsiteX17" fmla="*/ 57150 w 1764799"/>
                  <a:gd name="connsiteY17" fmla="*/ 669132 h 1461303"/>
                  <a:gd name="connsiteX18" fmla="*/ 61912 w 1764799"/>
                  <a:gd name="connsiteY18" fmla="*/ 685800 h 1461303"/>
                  <a:gd name="connsiteX19" fmla="*/ 72231 w 1764799"/>
                  <a:gd name="connsiteY19" fmla="*/ 764382 h 1461303"/>
                  <a:gd name="connsiteX20" fmla="*/ 79375 w 1764799"/>
                  <a:gd name="connsiteY20" fmla="*/ 788988 h 1461303"/>
                  <a:gd name="connsiteX21" fmla="*/ 78581 w 1764799"/>
                  <a:gd name="connsiteY21" fmla="*/ 814388 h 1461303"/>
                  <a:gd name="connsiteX22" fmla="*/ 76994 w 1764799"/>
                  <a:gd name="connsiteY22" fmla="*/ 822325 h 1461303"/>
                  <a:gd name="connsiteX23" fmla="*/ 78581 w 1764799"/>
                  <a:gd name="connsiteY23" fmla="*/ 835026 h 1461303"/>
                  <a:gd name="connsiteX24" fmla="*/ 81756 w 1764799"/>
                  <a:gd name="connsiteY24" fmla="*/ 850107 h 1461303"/>
                  <a:gd name="connsiteX25" fmla="*/ 76200 w 1764799"/>
                  <a:gd name="connsiteY25" fmla="*/ 866775 h 1461303"/>
                  <a:gd name="connsiteX26" fmla="*/ 92868 w 1764799"/>
                  <a:gd name="connsiteY26" fmla="*/ 873919 h 1461303"/>
                  <a:gd name="connsiteX27" fmla="*/ 88106 w 1764799"/>
                  <a:gd name="connsiteY27" fmla="*/ 881063 h 1461303"/>
                  <a:gd name="connsiteX28" fmla="*/ 87312 w 1764799"/>
                  <a:gd name="connsiteY28" fmla="*/ 915195 h 1461303"/>
                  <a:gd name="connsiteX29" fmla="*/ 92075 w 1764799"/>
                  <a:gd name="connsiteY29" fmla="*/ 927894 h 1461303"/>
                  <a:gd name="connsiteX30" fmla="*/ 97631 w 1764799"/>
                  <a:gd name="connsiteY30" fmla="*/ 990600 h 1461303"/>
                  <a:gd name="connsiteX31" fmla="*/ 102393 w 1764799"/>
                  <a:gd name="connsiteY31" fmla="*/ 1019175 h 1461303"/>
                  <a:gd name="connsiteX32" fmla="*/ 104775 w 1764799"/>
                  <a:gd name="connsiteY32" fmla="*/ 1081088 h 1461303"/>
                  <a:gd name="connsiteX33" fmla="*/ 109537 w 1764799"/>
                  <a:gd name="connsiteY33" fmla="*/ 1088232 h 1461303"/>
                  <a:gd name="connsiteX34" fmla="*/ 119856 w 1764799"/>
                  <a:gd name="connsiteY34" fmla="*/ 1100138 h 1461303"/>
                  <a:gd name="connsiteX35" fmla="*/ 127793 w 1764799"/>
                  <a:gd name="connsiteY35" fmla="*/ 1144587 h 1461303"/>
                  <a:gd name="connsiteX36" fmla="*/ 133350 w 1764799"/>
                  <a:gd name="connsiteY36" fmla="*/ 1178719 h 1461303"/>
                  <a:gd name="connsiteX37" fmla="*/ 135731 w 1764799"/>
                  <a:gd name="connsiteY37" fmla="*/ 1185863 h 1461303"/>
                  <a:gd name="connsiteX38" fmla="*/ 140493 w 1764799"/>
                  <a:gd name="connsiteY38" fmla="*/ 1204913 h 1461303"/>
                  <a:gd name="connsiteX39" fmla="*/ 145256 w 1764799"/>
                  <a:gd name="connsiteY39" fmla="*/ 1226344 h 1461303"/>
                  <a:gd name="connsiteX40" fmla="*/ 152400 w 1764799"/>
                  <a:gd name="connsiteY40" fmla="*/ 1250157 h 1461303"/>
                  <a:gd name="connsiteX41" fmla="*/ 154781 w 1764799"/>
                  <a:gd name="connsiteY41" fmla="*/ 1264444 h 1461303"/>
                  <a:gd name="connsiteX42" fmla="*/ 157162 w 1764799"/>
                  <a:gd name="connsiteY42" fmla="*/ 1285875 h 1461303"/>
                  <a:gd name="connsiteX43" fmla="*/ 166687 w 1764799"/>
                  <a:gd name="connsiteY43" fmla="*/ 1300163 h 1461303"/>
                  <a:gd name="connsiteX44" fmla="*/ 171450 w 1764799"/>
                  <a:gd name="connsiteY44" fmla="*/ 1309688 h 1461303"/>
                  <a:gd name="connsiteX45" fmla="*/ 180975 w 1764799"/>
                  <a:gd name="connsiteY45" fmla="*/ 1323975 h 1461303"/>
                  <a:gd name="connsiteX46" fmla="*/ 185737 w 1764799"/>
                  <a:gd name="connsiteY46" fmla="*/ 1340644 h 1461303"/>
                  <a:gd name="connsiteX47" fmla="*/ 190500 w 1764799"/>
                  <a:gd name="connsiteY47" fmla="*/ 1350169 h 1461303"/>
                  <a:gd name="connsiteX48" fmla="*/ 195262 w 1764799"/>
                  <a:gd name="connsiteY48" fmla="*/ 1357313 h 1461303"/>
                  <a:gd name="connsiteX49" fmla="*/ 202406 w 1764799"/>
                  <a:gd name="connsiteY49" fmla="*/ 1359694 h 1461303"/>
                  <a:gd name="connsiteX50" fmla="*/ 211931 w 1764799"/>
                  <a:gd name="connsiteY50" fmla="*/ 1376363 h 1461303"/>
                  <a:gd name="connsiteX51" fmla="*/ 219075 w 1764799"/>
                  <a:gd name="connsiteY51" fmla="*/ 1381125 h 1461303"/>
                  <a:gd name="connsiteX52" fmla="*/ 221456 w 1764799"/>
                  <a:gd name="connsiteY52" fmla="*/ 1388269 h 1461303"/>
                  <a:gd name="connsiteX53" fmla="*/ 233362 w 1764799"/>
                  <a:gd name="connsiteY53" fmla="*/ 1402557 h 1461303"/>
                  <a:gd name="connsiteX54" fmla="*/ 235743 w 1764799"/>
                  <a:gd name="connsiteY54" fmla="*/ 1409700 h 1461303"/>
                  <a:gd name="connsiteX55" fmla="*/ 261937 w 1764799"/>
                  <a:gd name="connsiteY55" fmla="*/ 1421607 h 1461303"/>
                  <a:gd name="connsiteX56" fmla="*/ 294481 w 1764799"/>
                  <a:gd name="connsiteY56" fmla="*/ 1428751 h 1461303"/>
                  <a:gd name="connsiteX57" fmla="*/ 303212 w 1764799"/>
                  <a:gd name="connsiteY57" fmla="*/ 1425575 h 1461303"/>
                  <a:gd name="connsiteX58" fmla="*/ 338931 w 1764799"/>
                  <a:gd name="connsiteY58" fmla="*/ 1429545 h 1461303"/>
                  <a:gd name="connsiteX59" fmla="*/ 368300 w 1764799"/>
                  <a:gd name="connsiteY59" fmla="*/ 1430338 h 1461303"/>
                  <a:gd name="connsiteX60" fmla="*/ 402430 w 1764799"/>
                  <a:gd name="connsiteY60" fmla="*/ 1431925 h 1461303"/>
                  <a:gd name="connsiteX61" fmla="*/ 433387 w 1764799"/>
                  <a:gd name="connsiteY61" fmla="*/ 1433513 h 1461303"/>
                  <a:gd name="connsiteX62" fmla="*/ 515143 w 1764799"/>
                  <a:gd name="connsiteY62" fmla="*/ 1431926 h 1461303"/>
                  <a:gd name="connsiteX63" fmla="*/ 597693 w 1764799"/>
                  <a:gd name="connsiteY63" fmla="*/ 1433513 h 1461303"/>
                  <a:gd name="connsiteX64" fmla="*/ 661193 w 1764799"/>
                  <a:gd name="connsiteY64" fmla="*/ 1437482 h 1461303"/>
                  <a:gd name="connsiteX65" fmla="*/ 767556 w 1764799"/>
                  <a:gd name="connsiteY65" fmla="*/ 1438276 h 1461303"/>
                  <a:gd name="connsiteX66" fmla="*/ 854075 w 1764799"/>
                  <a:gd name="connsiteY66" fmla="*/ 1443832 h 1461303"/>
                  <a:gd name="connsiteX67" fmla="*/ 897731 w 1764799"/>
                  <a:gd name="connsiteY67" fmla="*/ 1450181 h 1461303"/>
                  <a:gd name="connsiteX68" fmla="*/ 923925 w 1764799"/>
                  <a:gd name="connsiteY68" fmla="*/ 1450976 h 1461303"/>
                  <a:gd name="connsiteX69" fmla="*/ 969962 w 1764799"/>
                  <a:gd name="connsiteY69" fmla="*/ 1449387 h 1461303"/>
                  <a:gd name="connsiteX70" fmla="*/ 966787 w 1764799"/>
                  <a:gd name="connsiteY70" fmla="*/ 1454944 h 1461303"/>
                  <a:gd name="connsiteX71" fmla="*/ 1067593 w 1764799"/>
                  <a:gd name="connsiteY71" fmla="*/ 1451770 h 1461303"/>
                  <a:gd name="connsiteX72" fmla="*/ 1096169 w 1764799"/>
                  <a:gd name="connsiteY72" fmla="*/ 1455738 h 1461303"/>
                  <a:gd name="connsiteX73" fmla="*/ 1118394 w 1764799"/>
                  <a:gd name="connsiteY73" fmla="*/ 1449387 h 1461303"/>
                  <a:gd name="connsiteX74" fmla="*/ 1227139 w 1764799"/>
                  <a:gd name="connsiteY74" fmla="*/ 1457325 h 1461303"/>
                  <a:gd name="connsiteX75" fmla="*/ 1280319 w 1764799"/>
                  <a:gd name="connsiteY75" fmla="*/ 1450182 h 1461303"/>
                  <a:gd name="connsiteX76" fmla="*/ 1292226 w 1764799"/>
                  <a:gd name="connsiteY76" fmla="*/ 1461295 h 1461303"/>
                  <a:gd name="connsiteX77" fmla="*/ 1323181 w 1764799"/>
                  <a:gd name="connsiteY77" fmla="*/ 1447800 h 1461303"/>
                  <a:gd name="connsiteX78" fmla="*/ 1412081 w 1764799"/>
                  <a:gd name="connsiteY78" fmla="*/ 1459707 h 1461303"/>
                  <a:gd name="connsiteX79" fmla="*/ 1450181 w 1764799"/>
                  <a:gd name="connsiteY79" fmla="*/ 1457325 h 1461303"/>
                  <a:gd name="connsiteX80" fmla="*/ 1528762 w 1764799"/>
                  <a:gd name="connsiteY80" fmla="*/ 1454944 h 1461303"/>
                  <a:gd name="connsiteX81" fmla="*/ 1576387 w 1764799"/>
                  <a:gd name="connsiteY81" fmla="*/ 1450182 h 1461303"/>
                  <a:gd name="connsiteX82" fmla="*/ 1704975 w 1764799"/>
                  <a:gd name="connsiteY82" fmla="*/ 1452563 h 1461303"/>
                  <a:gd name="connsiteX83" fmla="*/ 1724025 w 1764799"/>
                  <a:gd name="connsiteY83" fmla="*/ 1454944 h 1461303"/>
                  <a:gd name="connsiteX84" fmla="*/ 1745456 w 1764799"/>
                  <a:gd name="connsiteY84" fmla="*/ 1457325 h 1461303"/>
                  <a:gd name="connsiteX85" fmla="*/ 1764506 w 1764799"/>
                  <a:gd name="connsiteY85" fmla="*/ 1452563 h 1461303"/>
                  <a:gd name="connsiteX86" fmla="*/ 1764506 w 1764799"/>
                  <a:gd name="connsiteY86" fmla="*/ 1450182 h 1461303"/>
                  <a:gd name="connsiteX0" fmla="*/ 0 w 1764799"/>
                  <a:gd name="connsiteY0" fmla="*/ 0 h 1462535"/>
                  <a:gd name="connsiteX1" fmla="*/ 9525 w 1764799"/>
                  <a:gd name="connsiteY1" fmla="*/ 66675 h 1462535"/>
                  <a:gd name="connsiteX2" fmla="*/ 9525 w 1764799"/>
                  <a:gd name="connsiteY2" fmla="*/ 178594 h 1462535"/>
                  <a:gd name="connsiteX3" fmla="*/ 8731 w 1764799"/>
                  <a:gd name="connsiteY3" fmla="*/ 119063 h 1462535"/>
                  <a:gd name="connsiteX4" fmla="*/ 16668 w 1764799"/>
                  <a:gd name="connsiteY4" fmla="*/ 247650 h 1462535"/>
                  <a:gd name="connsiteX5" fmla="*/ 19050 w 1764799"/>
                  <a:gd name="connsiteY5" fmla="*/ 276225 h 1462535"/>
                  <a:gd name="connsiteX6" fmla="*/ 26193 w 1764799"/>
                  <a:gd name="connsiteY6" fmla="*/ 321469 h 1462535"/>
                  <a:gd name="connsiteX7" fmla="*/ 28575 w 1764799"/>
                  <a:gd name="connsiteY7" fmla="*/ 338138 h 1462535"/>
                  <a:gd name="connsiteX8" fmla="*/ 30956 w 1764799"/>
                  <a:gd name="connsiteY8" fmla="*/ 366713 h 1462535"/>
                  <a:gd name="connsiteX9" fmla="*/ 33337 w 1764799"/>
                  <a:gd name="connsiteY9" fmla="*/ 378619 h 1462535"/>
                  <a:gd name="connsiteX10" fmla="*/ 35718 w 1764799"/>
                  <a:gd name="connsiteY10" fmla="*/ 392907 h 1462535"/>
                  <a:gd name="connsiteX11" fmla="*/ 38100 w 1764799"/>
                  <a:gd name="connsiteY11" fmla="*/ 459582 h 1462535"/>
                  <a:gd name="connsiteX12" fmla="*/ 42862 w 1764799"/>
                  <a:gd name="connsiteY12" fmla="*/ 473869 h 1462535"/>
                  <a:gd name="connsiteX13" fmla="*/ 45243 w 1764799"/>
                  <a:gd name="connsiteY13" fmla="*/ 490538 h 1462535"/>
                  <a:gd name="connsiteX14" fmla="*/ 47625 w 1764799"/>
                  <a:gd name="connsiteY14" fmla="*/ 550069 h 1462535"/>
                  <a:gd name="connsiteX15" fmla="*/ 50006 w 1764799"/>
                  <a:gd name="connsiteY15" fmla="*/ 571500 h 1462535"/>
                  <a:gd name="connsiteX16" fmla="*/ 52387 w 1764799"/>
                  <a:gd name="connsiteY16" fmla="*/ 611982 h 1462535"/>
                  <a:gd name="connsiteX17" fmla="*/ 57150 w 1764799"/>
                  <a:gd name="connsiteY17" fmla="*/ 669132 h 1462535"/>
                  <a:gd name="connsiteX18" fmla="*/ 61912 w 1764799"/>
                  <a:gd name="connsiteY18" fmla="*/ 685800 h 1462535"/>
                  <a:gd name="connsiteX19" fmla="*/ 72231 w 1764799"/>
                  <a:gd name="connsiteY19" fmla="*/ 764382 h 1462535"/>
                  <a:gd name="connsiteX20" fmla="*/ 79375 w 1764799"/>
                  <a:gd name="connsiteY20" fmla="*/ 788988 h 1462535"/>
                  <a:gd name="connsiteX21" fmla="*/ 78581 w 1764799"/>
                  <a:gd name="connsiteY21" fmla="*/ 814388 h 1462535"/>
                  <a:gd name="connsiteX22" fmla="*/ 76994 w 1764799"/>
                  <a:gd name="connsiteY22" fmla="*/ 822325 h 1462535"/>
                  <a:gd name="connsiteX23" fmla="*/ 78581 w 1764799"/>
                  <a:gd name="connsiteY23" fmla="*/ 835026 h 1462535"/>
                  <a:gd name="connsiteX24" fmla="*/ 81756 w 1764799"/>
                  <a:gd name="connsiteY24" fmla="*/ 850107 h 1462535"/>
                  <a:gd name="connsiteX25" fmla="*/ 76200 w 1764799"/>
                  <a:gd name="connsiteY25" fmla="*/ 866775 h 1462535"/>
                  <a:gd name="connsiteX26" fmla="*/ 92868 w 1764799"/>
                  <a:gd name="connsiteY26" fmla="*/ 873919 h 1462535"/>
                  <a:gd name="connsiteX27" fmla="*/ 88106 w 1764799"/>
                  <a:gd name="connsiteY27" fmla="*/ 881063 h 1462535"/>
                  <a:gd name="connsiteX28" fmla="*/ 87312 w 1764799"/>
                  <a:gd name="connsiteY28" fmla="*/ 915195 h 1462535"/>
                  <a:gd name="connsiteX29" fmla="*/ 92075 w 1764799"/>
                  <a:gd name="connsiteY29" fmla="*/ 927894 h 1462535"/>
                  <a:gd name="connsiteX30" fmla="*/ 97631 w 1764799"/>
                  <a:gd name="connsiteY30" fmla="*/ 990600 h 1462535"/>
                  <a:gd name="connsiteX31" fmla="*/ 102393 w 1764799"/>
                  <a:gd name="connsiteY31" fmla="*/ 1019175 h 1462535"/>
                  <a:gd name="connsiteX32" fmla="*/ 104775 w 1764799"/>
                  <a:gd name="connsiteY32" fmla="*/ 1081088 h 1462535"/>
                  <a:gd name="connsiteX33" fmla="*/ 109537 w 1764799"/>
                  <a:gd name="connsiteY33" fmla="*/ 1088232 h 1462535"/>
                  <a:gd name="connsiteX34" fmla="*/ 119856 w 1764799"/>
                  <a:gd name="connsiteY34" fmla="*/ 1100138 h 1462535"/>
                  <a:gd name="connsiteX35" fmla="*/ 127793 w 1764799"/>
                  <a:gd name="connsiteY35" fmla="*/ 1144587 h 1462535"/>
                  <a:gd name="connsiteX36" fmla="*/ 133350 w 1764799"/>
                  <a:gd name="connsiteY36" fmla="*/ 1178719 h 1462535"/>
                  <a:gd name="connsiteX37" fmla="*/ 135731 w 1764799"/>
                  <a:gd name="connsiteY37" fmla="*/ 1185863 h 1462535"/>
                  <a:gd name="connsiteX38" fmla="*/ 140493 w 1764799"/>
                  <a:gd name="connsiteY38" fmla="*/ 1204913 h 1462535"/>
                  <a:gd name="connsiteX39" fmla="*/ 145256 w 1764799"/>
                  <a:gd name="connsiteY39" fmla="*/ 1226344 h 1462535"/>
                  <a:gd name="connsiteX40" fmla="*/ 152400 w 1764799"/>
                  <a:gd name="connsiteY40" fmla="*/ 1250157 h 1462535"/>
                  <a:gd name="connsiteX41" fmla="*/ 154781 w 1764799"/>
                  <a:gd name="connsiteY41" fmla="*/ 1264444 h 1462535"/>
                  <a:gd name="connsiteX42" fmla="*/ 157162 w 1764799"/>
                  <a:gd name="connsiteY42" fmla="*/ 1285875 h 1462535"/>
                  <a:gd name="connsiteX43" fmla="*/ 166687 w 1764799"/>
                  <a:gd name="connsiteY43" fmla="*/ 1300163 h 1462535"/>
                  <a:gd name="connsiteX44" fmla="*/ 171450 w 1764799"/>
                  <a:gd name="connsiteY44" fmla="*/ 1309688 h 1462535"/>
                  <a:gd name="connsiteX45" fmla="*/ 180975 w 1764799"/>
                  <a:gd name="connsiteY45" fmla="*/ 1323975 h 1462535"/>
                  <a:gd name="connsiteX46" fmla="*/ 185737 w 1764799"/>
                  <a:gd name="connsiteY46" fmla="*/ 1340644 h 1462535"/>
                  <a:gd name="connsiteX47" fmla="*/ 190500 w 1764799"/>
                  <a:gd name="connsiteY47" fmla="*/ 1350169 h 1462535"/>
                  <a:gd name="connsiteX48" fmla="*/ 195262 w 1764799"/>
                  <a:gd name="connsiteY48" fmla="*/ 1357313 h 1462535"/>
                  <a:gd name="connsiteX49" fmla="*/ 202406 w 1764799"/>
                  <a:gd name="connsiteY49" fmla="*/ 1359694 h 1462535"/>
                  <a:gd name="connsiteX50" fmla="*/ 211931 w 1764799"/>
                  <a:gd name="connsiteY50" fmla="*/ 1376363 h 1462535"/>
                  <a:gd name="connsiteX51" fmla="*/ 219075 w 1764799"/>
                  <a:gd name="connsiteY51" fmla="*/ 1381125 h 1462535"/>
                  <a:gd name="connsiteX52" fmla="*/ 221456 w 1764799"/>
                  <a:gd name="connsiteY52" fmla="*/ 1388269 h 1462535"/>
                  <a:gd name="connsiteX53" fmla="*/ 233362 w 1764799"/>
                  <a:gd name="connsiteY53" fmla="*/ 1402557 h 1462535"/>
                  <a:gd name="connsiteX54" fmla="*/ 235743 w 1764799"/>
                  <a:gd name="connsiteY54" fmla="*/ 1409700 h 1462535"/>
                  <a:gd name="connsiteX55" fmla="*/ 261937 w 1764799"/>
                  <a:gd name="connsiteY55" fmla="*/ 1421607 h 1462535"/>
                  <a:gd name="connsiteX56" fmla="*/ 294481 w 1764799"/>
                  <a:gd name="connsiteY56" fmla="*/ 1428751 h 1462535"/>
                  <a:gd name="connsiteX57" fmla="*/ 303212 w 1764799"/>
                  <a:gd name="connsiteY57" fmla="*/ 1425575 h 1462535"/>
                  <a:gd name="connsiteX58" fmla="*/ 338931 w 1764799"/>
                  <a:gd name="connsiteY58" fmla="*/ 1429545 h 1462535"/>
                  <a:gd name="connsiteX59" fmla="*/ 368300 w 1764799"/>
                  <a:gd name="connsiteY59" fmla="*/ 1430338 h 1462535"/>
                  <a:gd name="connsiteX60" fmla="*/ 402430 w 1764799"/>
                  <a:gd name="connsiteY60" fmla="*/ 1431925 h 1462535"/>
                  <a:gd name="connsiteX61" fmla="*/ 433387 w 1764799"/>
                  <a:gd name="connsiteY61" fmla="*/ 1433513 h 1462535"/>
                  <a:gd name="connsiteX62" fmla="*/ 515143 w 1764799"/>
                  <a:gd name="connsiteY62" fmla="*/ 1431926 h 1462535"/>
                  <a:gd name="connsiteX63" fmla="*/ 597693 w 1764799"/>
                  <a:gd name="connsiteY63" fmla="*/ 1433513 h 1462535"/>
                  <a:gd name="connsiteX64" fmla="*/ 661193 w 1764799"/>
                  <a:gd name="connsiteY64" fmla="*/ 1437482 h 1462535"/>
                  <a:gd name="connsiteX65" fmla="*/ 767556 w 1764799"/>
                  <a:gd name="connsiteY65" fmla="*/ 1438276 h 1462535"/>
                  <a:gd name="connsiteX66" fmla="*/ 854075 w 1764799"/>
                  <a:gd name="connsiteY66" fmla="*/ 1443832 h 1462535"/>
                  <a:gd name="connsiteX67" fmla="*/ 897731 w 1764799"/>
                  <a:gd name="connsiteY67" fmla="*/ 1450181 h 1462535"/>
                  <a:gd name="connsiteX68" fmla="*/ 923925 w 1764799"/>
                  <a:gd name="connsiteY68" fmla="*/ 1450976 h 1462535"/>
                  <a:gd name="connsiteX69" fmla="*/ 969962 w 1764799"/>
                  <a:gd name="connsiteY69" fmla="*/ 1449387 h 1462535"/>
                  <a:gd name="connsiteX70" fmla="*/ 966787 w 1764799"/>
                  <a:gd name="connsiteY70" fmla="*/ 1454944 h 1462535"/>
                  <a:gd name="connsiteX71" fmla="*/ 1067593 w 1764799"/>
                  <a:gd name="connsiteY71" fmla="*/ 1451770 h 1462535"/>
                  <a:gd name="connsiteX72" fmla="*/ 1096169 w 1764799"/>
                  <a:gd name="connsiteY72" fmla="*/ 1455738 h 1462535"/>
                  <a:gd name="connsiteX73" fmla="*/ 1118394 w 1764799"/>
                  <a:gd name="connsiteY73" fmla="*/ 1449387 h 1462535"/>
                  <a:gd name="connsiteX74" fmla="*/ 1227139 w 1764799"/>
                  <a:gd name="connsiteY74" fmla="*/ 1457325 h 1462535"/>
                  <a:gd name="connsiteX75" fmla="*/ 1280319 w 1764799"/>
                  <a:gd name="connsiteY75" fmla="*/ 1450182 h 1462535"/>
                  <a:gd name="connsiteX76" fmla="*/ 1292226 w 1764799"/>
                  <a:gd name="connsiteY76" fmla="*/ 1461295 h 1462535"/>
                  <a:gd name="connsiteX77" fmla="*/ 1326356 w 1764799"/>
                  <a:gd name="connsiteY77" fmla="*/ 1462087 h 1462535"/>
                  <a:gd name="connsiteX78" fmla="*/ 1412081 w 1764799"/>
                  <a:gd name="connsiteY78" fmla="*/ 1459707 h 1462535"/>
                  <a:gd name="connsiteX79" fmla="*/ 1450181 w 1764799"/>
                  <a:gd name="connsiteY79" fmla="*/ 1457325 h 1462535"/>
                  <a:gd name="connsiteX80" fmla="*/ 1528762 w 1764799"/>
                  <a:gd name="connsiteY80" fmla="*/ 1454944 h 1462535"/>
                  <a:gd name="connsiteX81" fmla="*/ 1576387 w 1764799"/>
                  <a:gd name="connsiteY81" fmla="*/ 1450182 h 1462535"/>
                  <a:gd name="connsiteX82" fmla="*/ 1704975 w 1764799"/>
                  <a:gd name="connsiteY82" fmla="*/ 1452563 h 1462535"/>
                  <a:gd name="connsiteX83" fmla="*/ 1724025 w 1764799"/>
                  <a:gd name="connsiteY83" fmla="*/ 1454944 h 1462535"/>
                  <a:gd name="connsiteX84" fmla="*/ 1745456 w 1764799"/>
                  <a:gd name="connsiteY84" fmla="*/ 1457325 h 1462535"/>
                  <a:gd name="connsiteX85" fmla="*/ 1764506 w 1764799"/>
                  <a:gd name="connsiteY85" fmla="*/ 1452563 h 1462535"/>
                  <a:gd name="connsiteX86" fmla="*/ 1764506 w 1764799"/>
                  <a:gd name="connsiteY86" fmla="*/ 1450182 h 1462535"/>
                  <a:gd name="connsiteX0" fmla="*/ 0 w 1764799"/>
                  <a:gd name="connsiteY0" fmla="*/ 0 h 1462207"/>
                  <a:gd name="connsiteX1" fmla="*/ 9525 w 1764799"/>
                  <a:gd name="connsiteY1" fmla="*/ 66675 h 1462207"/>
                  <a:gd name="connsiteX2" fmla="*/ 9525 w 1764799"/>
                  <a:gd name="connsiteY2" fmla="*/ 178594 h 1462207"/>
                  <a:gd name="connsiteX3" fmla="*/ 8731 w 1764799"/>
                  <a:gd name="connsiteY3" fmla="*/ 119063 h 1462207"/>
                  <a:gd name="connsiteX4" fmla="*/ 16668 w 1764799"/>
                  <a:gd name="connsiteY4" fmla="*/ 247650 h 1462207"/>
                  <a:gd name="connsiteX5" fmla="*/ 19050 w 1764799"/>
                  <a:gd name="connsiteY5" fmla="*/ 276225 h 1462207"/>
                  <a:gd name="connsiteX6" fmla="*/ 26193 w 1764799"/>
                  <a:gd name="connsiteY6" fmla="*/ 321469 h 1462207"/>
                  <a:gd name="connsiteX7" fmla="*/ 28575 w 1764799"/>
                  <a:gd name="connsiteY7" fmla="*/ 338138 h 1462207"/>
                  <a:gd name="connsiteX8" fmla="*/ 30956 w 1764799"/>
                  <a:gd name="connsiteY8" fmla="*/ 366713 h 1462207"/>
                  <a:gd name="connsiteX9" fmla="*/ 33337 w 1764799"/>
                  <a:gd name="connsiteY9" fmla="*/ 378619 h 1462207"/>
                  <a:gd name="connsiteX10" fmla="*/ 35718 w 1764799"/>
                  <a:gd name="connsiteY10" fmla="*/ 392907 h 1462207"/>
                  <a:gd name="connsiteX11" fmla="*/ 38100 w 1764799"/>
                  <a:gd name="connsiteY11" fmla="*/ 459582 h 1462207"/>
                  <a:gd name="connsiteX12" fmla="*/ 42862 w 1764799"/>
                  <a:gd name="connsiteY12" fmla="*/ 473869 h 1462207"/>
                  <a:gd name="connsiteX13" fmla="*/ 45243 w 1764799"/>
                  <a:gd name="connsiteY13" fmla="*/ 490538 h 1462207"/>
                  <a:gd name="connsiteX14" fmla="*/ 47625 w 1764799"/>
                  <a:gd name="connsiteY14" fmla="*/ 550069 h 1462207"/>
                  <a:gd name="connsiteX15" fmla="*/ 50006 w 1764799"/>
                  <a:gd name="connsiteY15" fmla="*/ 571500 h 1462207"/>
                  <a:gd name="connsiteX16" fmla="*/ 52387 w 1764799"/>
                  <a:gd name="connsiteY16" fmla="*/ 611982 h 1462207"/>
                  <a:gd name="connsiteX17" fmla="*/ 57150 w 1764799"/>
                  <a:gd name="connsiteY17" fmla="*/ 669132 h 1462207"/>
                  <a:gd name="connsiteX18" fmla="*/ 61912 w 1764799"/>
                  <a:gd name="connsiteY18" fmla="*/ 685800 h 1462207"/>
                  <a:gd name="connsiteX19" fmla="*/ 72231 w 1764799"/>
                  <a:gd name="connsiteY19" fmla="*/ 764382 h 1462207"/>
                  <a:gd name="connsiteX20" fmla="*/ 79375 w 1764799"/>
                  <a:gd name="connsiteY20" fmla="*/ 788988 h 1462207"/>
                  <a:gd name="connsiteX21" fmla="*/ 78581 w 1764799"/>
                  <a:gd name="connsiteY21" fmla="*/ 814388 h 1462207"/>
                  <a:gd name="connsiteX22" fmla="*/ 76994 w 1764799"/>
                  <a:gd name="connsiteY22" fmla="*/ 822325 h 1462207"/>
                  <a:gd name="connsiteX23" fmla="*/ 78581 w 1764799"/>
                  <a:gd name="connsiteY23" fmla="*/ 835026 h 1462207"/>
                  <a:gd name="connsiteX24" fmla="*/ 81756 w 1764799"/>
                  <a:gd name="connsiteY24" fmla="*/ 850107 h 1462207"/>
                  <a:gd name="connsiteX25" fmla="*/ 76200 w 1764799"/>
                  <a:gd name="connsiteY25" fmla="*/ 866775 h 1462207"/>
                  <a:gd name="connsiteX26" fmla="*/ 92868 w 1764799"/>
                  <a:gd name="connsiteY26" fmla="*/ 873919 h 1462207"/>
                  <a:gd name="connsiteX27" fmla="*/ 88106 w 1764799"/>
                  <a:gd name="connsiteY27" fmla="*/ 881063 h 1462207"/>
                  <a:gd name="connsiteX28" fmla="*/ 87312 w 1764799"/>
                  <a:gd name="connsiteY28" fmla="*/ 915195 h 1462207"/>
                  <a:gd name="connsiteX29" fmla="*/ 92075 w 1764799"/>
                  <a:gd name="connsiteY29" fmla="*/ 927894 h 1462207"/>
                  <a:gd name="connsiteX30" fmla="*/ 97631 w 1764799"/>
                  <a:gd name="connsiteY30" fmla="*/ 990600 h 1462207"/>
                  <a:gd name="connsiteX31" fmla="*/ 102393 w 1764799"/>
                  <a:gd name="connsiteY31" fmla="*/ 1019175 h 1462207"/>
                  <a:gd name="connsiteX32" fmla="*/ 104775 w 1764799"/>
                  <a:gd name="connsiteY32" fmla="*/ 1081088 h 1462207"/>
                  <a:gd name="connsiteX33" fmla="*/ 109537 w 1764799"/>
                  <a:gd name="connsiteY33" fmla="*/ 1088232 h 1462207"/>
                  <a:gd name="connsiteX34" fmla="*/ 119856 w 1764799"/>
                  <a:gd name="connsiteY34" fmla="*/ 1100138 h 1462207"/>
                  <a:gd name="connsiteX35" fmla="*/ 127793 w 1764799"/>
                  <a:gd name="connsiteY35" fmla="*/ 1144587 h 1462207"/>
                  <a:gd name="connsiteX36" fmla="*/ 133350 w 1764799"/>
                  <a:gd name="connsiteY36" fmla="*/ 1178719 h 1462207"/>
                  <a:gd name="connsiteX37" fmla="*/ 135731 w 1764799"/>
                  <a:gd name="connsiteY37" fmla="*/ 1185863 h 1462207"/>
                  <a:gd name="connsiteX38" fmla="*/ 140493 w 1764799"/>
                  <a:gd name="connsiteY38" fmla="*/ 1204913 h 1462207"/>
                  <a:gd name="connsiteX39" fmla="*/ 145256 w 1764799"/>
                  <a:gd name="connsiteY39" fmla="*/ 1226344 h 1462207"/>
                  <a:gd name="connsiteX40" fmla="*/ 152400 w 1764799"/>
                  <a:gd name="connsiteY40" fmla="*/ 1250157 h 1462207"/>
                  <a:gd name="connsiteX41" fmla="*/ 154781 w 1764799"/>
                  <a:gd name="connsiteY41" fmla="*/ 1264444 h 1462207"/>
                  <a:gd name="connsiteX42" fmla="*/ 157162 w 1764799"/>
                  <a:gd name="connsiteY42" fmla="*/ 1285875 h 1462207"/>
                  <a:gd name="connsiteX43" fmla="*/ 166687 w 1764799"/>
                  <a:gd name="connsiteY43" fmla="*/ 1300163 h 1462207"/>
                  <a:gd name="connsiteX44" fmla="*/ 171450 w 1764799"/>
                  <a:gd name="connsiteY44" fmla="*/ 1309688 h 1462207"/>
                  <a:gd name="connsiteX45" fmla="*/ 180975 w 1764799"/>
                  <a:gd name="connsiteY45" fmla="*/ 1323975 h 1462207"/>
                  <a:gd name="connsiteX46" fmla="*/ 185737 w 1764799"/>
                  <a:gd name="connsiteY46" fmla="*/ 1340644 h 1462207"/>
                  <a:gd name="connsiteX47" fmla="*/ 190500 w 1764799"/>
                  <a:gd name="connsiteY47" fmla="*/ 1350169 h 1462207"/>
                  <a:gd name="connsiteX48" fmla="*/ 195262 w 1764799"/>
                  <a:gd name="connsiteY48" fmla="*/ 1357313 h 1462207"/>
                  <a:gd name="connsiteX49" fmla="*/ 202406 w 1764799"/>
                  <a:gd name="connsiteY49" fmla="*/ 1359694 h 1462207"/>
                  <a:gd name="connsiteX50" fmla="*/ 211931 w 1764799"/>
                  <a:gd name="connsiteY50" fmla="*/ 1376363 h 1462207"/>
                  <a:gd name="connsiteX51" fmla="*/ 219075 w 1764799"/>
                  <a:gd name="connsiteY51" fmla="*/ 1381125 h 1462207"/>
                  <a:gd name="connsiteX52" fmla="*/ 221456 w 1764799"/>
                  <a:gd name="connsiteY52" fmla="*/ 1388269 h 1462207"/>
                  <a:gd name="connsiteX53" fmla="*/ 233362 w 1764799"/>
                  <a:gd name="connsiteY53" fmla="*/ 1402557 h 1462207"/>
                  <a:gd name="connsiteX54" fmla="*/ 235743 w 1764799"/>
                  <a:gd name="connsiteY54" fmla="*/ 1409700 h 1462207"/>
                  <a:gd name="connsiteX55" fmla="*/ 261937 w 1764799"/>
                  <a:gd name="connsiteY55" fmla="*/ 1421607 h 1462207"/>
                  <a:gd name="connsiteX56" fmla="*/ 294481 w 1764799"/>
                  <a:gd name="connsiteY56" fmla="*/ 1428751 h 1462207"/>
                  <a:gd name="connsiteX57" fmla="*/ 303212 w 1764799"/>
                  <a:gd name="connsiteY57" fmla="*/ 1425575 h 1462207"/>
                  <a:gd name="connsiteX58" fmla="*/ 338931 w 1764799"/>
                  <a:gd name="connsiteY58" fmla="*/ 1429545 h 1462207"/>
                  <a:gd name="connsiteX59" fmla="*/ 368300 w 1764799"/>
                  <a:gd name="connsiteY59" fmla="*/ 1430338 h 1462207"/>
                  <a:gd name="connsiteX60" fmla="*/ 402430 w 1764799"/>
                  <a:gd name="connsiteY60" fmla="*/ 1431925 h 1462207"/>
                  <a:gd name="connsiteX61" fmla="*/ 433387 w 1764799"/>
                  <a:gd name="connsiteY61" fmla="*/ 1433513 h 1462207"/>
                  <a:gd name="connsiteX62" fmla="*/ 515143 w 1764799"/>
                  <a:gd name="connsiteY62" fmla="*/ 1431926 h 1462207"/>
                  <a:gd name="connsiteX63" fmla="*/ 597693 w 1764799"/>
                  <a:gd name="connsiteY63" fmla="*/ 1433513 h 1462207"/>
                  <a:gd name="connsiteX64" fmla="*/ 661193 w 1764799"/>
                  <a:gd name="connsiteY64" fmla="*/ 1437482 h 1462207"/>
                  <a:gd name="connsiteX65" fmla="*/ 767556 w 1764799"/>
                  <a:gd name="connsiteY65" fmla="*/ 1438276 h 1462207"/>
                  <a:gd name="connsiteX66" fmla="*/ 854075 w 1764799"/>
                  <a:gd name="connsiteY66" fmla="*/ 1443832 h 1462207"/>
                  <a:gd name="connsiteX67" fmla="*/ 897731 w 1764799"/>
                  <a:gd name="connsiteY67" fmla="*/ 1450181 h 1462207"/>
                  <a:gd name="connsiteX68" fmla="*/ 923925 w 1764799"/>
                  <a:gd name="connsiteY68" fmla="*/ 1450976 h 1462207"/>
                  <a:gd name="connsiteX69" fmla="*/ 969962 w 1764799"/>
                  <a:gd name="connsiteY69" fmla="*/ 1449387 h 1462207"/>
                  <a:gd name="connsiteX70" fmla="*/ 966787 w 1764799"/>
                  <a:gd name="connsiteY70" fmla="*/ 1454944 h 1462207"/>
                  <a:gd name="connsiteX71" fmla="*/ 1067593 w 1764799"/>
                  <a:gd name="connsiteY71" fmla="*/ 1451770 h 1462207"/>
                  <a:gd name="connsiteX72" fmla="*/ 1096169 w 1764799"/>
                  <a:gd name="connsiteY72" fmla="*/ 1455738 h 1462207"/>
                  <a:gd name="connsiteX73" fmla="*/ 1118394 w 1764799"/>
                  <a:gd name="connsiteY73" fmla="*/ 1449387 h 1462207"/>
                  <a:gd name="connsiteX74" fmla="*/ 1227139 w 1764799"/>
                  <a:gd name="connsiteY74" fmla="*/ 1457325 h 1462207"/>
                  <a:gd name="connsiteX75" fmla="*/ 1283494 w 1764799"/>
                  <a:gd name="connsiteY75" fmla="*/ 1456532 h 1462207"/>
                  <a:gd name="connsiteX76" fmla="*/ 1292226 w 1764799"/>
                  <a:gd name="connsiteY76" fmla="*/ 1461295 h 1462207"/>
                  <a:gd name="connsiteX77" fmla="*/ 1326356 w 1764799"/>
                  <a:gd name="connsiteY77" fmla="*/ 1462087 h 1462207"/>
                  <a:gd name="connsiteX78" fmla="*/ 1412081 w 1764799"/>
                  <a:gd name="connsiteY78" fmla="*/ 1459707 h 1462207"/>
                  <a:gd name="connsiteX79" fmla="*/ 1450181 w 1764799"/>
                  <a:gd name="connsiteY79" fmla="*/ 1457325 h 1462207"/>
                  <a:gd name="connsiteX80" fmla="*/ 1528762 w 1764799"/>
                  <a:gd name="connsiteY80" fmla="*/ 1454944 h 1462207"/>
                  <a:gd name="connsiteX81" fmla="*/ 1576387 w 1764799"/>
                  <a:gd name="connsiteY81" fmla="*/ 1450182 h 1462207"/>
                  <a:gd name="connsiteX82" fmla="*/ 1704975 w 1764799"/>
                  <a:gd name="connsiteY82" fmla="*/ 1452563 h 1462207"/>
                  <a:gd name="connsiteX83" fmla="*/ 1724025 w 1764799"/>
                  <a:gd name="connsiteY83" fmla="*/ 1454944 h 1462207"/>
                  <a:gd name="connsiteX84" fmla="*/ 1745456 w 1764799"/>
                  <a:gd name="connsiteY84" fmla="*/ 1457325 h 1462207"/>
                  <a:gd name="connsiteX85" fmla="*/ 1764506 w 1764799"/>
                  <a:gd name="connsiteY85" fmla="*/ 1452563 h 1462207"/>
                  <a:gd name="connsiteX86" fmla="*/ 1764506 w 1764799"/>
                  <a:gd name="connsiteY86" fmla="*/ 1450182 h 1462207"/>
                  <a:gd name="connsiteX0" fmla="*/ 0 w 1764799"/>
                  <a:gd name="connsiteY0" fmla="*/ 0 h 1462207"/>
                  <a:gd name="connsiteX1" fmla="*/ 9525 w 1764799"/>
                  <a:gd name="connsiteY1" fmla="*/ 66675 h 1462207"/>
                  <a:gd name="connsiteX2" fmla="*/ 9525 w 1764799"/>
                  <a:gd name="connsiteY2" fmla="*/ 178594 h 1462207"/>
                  <a:gd name="connsiteX3" fmla="*/ 8731 w 1764799"/>
                  <a:gd name="connsiteY3" fmla="*/ 119063 h 1462207"/>
                  <a:gd name="connsiteX4" fmla="*/ 16668 w 1764799"/>
                  <a:gd name="connsiteY4" fmla="*/ 247650 h 1462207"/>
                  <a:gd name="connsiteX5" fmla="*/ 19050 w 1764799"/>
                  <a:gd name="connsiteY5" fmla="*/ 276225 h 1462207"/>
                  <a:gd name="connsiteX6" fmla="*/ 26193 w 1764799"/>
                  <a:gd name="connsiteY6" fmla="*/ 321469 h 1462207"/>
                  <a:gd name="connsiteX7" fmla="*/ 28575 w 1764799"/>
                  <a:gd name="connsiteY7" fmla="*/ 338138 h 1462207"/>
                  <a:gd name="connsiteX8" fmla="*/ 30956 w 1764799"/>
                  <a:gd name="connsiteY8" fmla="*/ 366713 h 1462207"/>
                  <a:gd name="connsiteX9" fmla="*/ 33337 w 1764799"/>
                  <a:gd name="connsiteY9" fmla="*/ 378619 h 1462207"/>
                  <a:gd name="connsiteX10" fmla="*/ 35718 w 1764799"/>
                  <a:gd name="connsiteY10" fmla="*/ 392907 h 1462207"/>
                  <a:gd name="connsiteX11" fmla="*/ 38100 w 1764799"/>
                  <a:gd name="connsiteY11" fmla="*/ 459582 h 1462207"/>
                  <a:gd name="connsiteX12" fmla="*/ 42862 w 1764799"/>
                  <a:gd name="connsiteY12" fmla="*/ 473869 h 1462207"/>
                  <a:gd name="connsiteX13" fmla="*/ 45243 w 1764799"/>
                  <a:gd name="connsiteY13" fmla="*/ 490538 h 1462207"/>
                  <a:gd name="connsiteX14" fmla="*/ 47625 w 1764799"/>
                  <a:gd name="connsiteY14" fmla="*/ 550069 h 1462207"/>
                  <a:gd name="connsiteX15" fmla="*/ 50006 w 1764799"/>
                  <a:gd name="connsiteY15" fmla="*/ 571500 h 1462207"/>
                  <a:gd name="connsiteX16" fmla="*/ 52387 w 1764799"/>
                  <a:gd name="connsiteY16" fmla="*/ 611982 h 1462207"/>
                  <a:gd name="connsiteX17" fmla="*/ 57150 w 1764799"/>
                  <a:gd name="connsiteY17" fmla="*/ 669132 h 1462207"/>
                  <a:gd name="connsiteX18" fmla="*/ 61912 w 1764799"/>
                  <a:gd name="connsiteY18" fmla="*/ 685800 h 1462207"/>
                  <a:gd name="connsiteX19" fmla="*/ 72231 w 1764799"/>
                  <a:gd name="connsiteY19" fmla="*/ 764382 h 1462207"/>
                  <a:gd name="connsiteX20" fmla="*/ 79375 w 1764799"/>
                  <a:gd name="connsiteY20" fmla="*/ 788988 h 1462207"/>
                  <a:gd name="connsiteX21" fmla="*/ 78581 w 1764799"/>
                  <a:gd name="connsiteY21" fmla="*/ 814388 h 1462207"/>
                  <a:gd name="connsiteX22" fmla="*/ 76994 w 1764799"/>
                  <a:gd name="connsiteY22" fmla="*/ 822325 h 1462207"/>
                  <a:gd name="connsiteX23" fmla="*/ 78581 w 1764799"/>
                  <a:gd name="connsiteY23" fmla="*/ 835026 h 1462207"/>
                  <a:gd name="connsiteX24" fmla="*/ 81756 w 1764799"/>
                  <a:gd name="connsiteY24" fmla="*/ 850107 h 1462207"/>
                  <a:gd name="connsiteX25" fmla="*/ 76200 w 1764799"/>
                  <a:gd name="connsiteY25" fmla="*/ 866775 h 1462207"/>
                  <a:gd name="connsiteX26" fmla="*/ 92868 w 1764799"/>
                  <a:gd name="connsiteY26" fmla="*/ 873919 h 1462207"/>
                  <a:gd name="connsiteX27" fmla="*/ 88106 w 1764799"/>
                  <a:gd name="connsiteY27" fmla="*/ 881063 h 1462207"/>
                  <a:gd name="connsiteX28" fmla="*/ 87312 w 1764799"/>
                  <a:gd name="connsiteY28" fmla="*/ 915195 h 1462207"/>
                  <a:gd name="connsiteX29" fmla="*/ 92075 w 1764799"/>
                  <a:gd name="connsiteY29" fmla="*/ 927894 h 1462207"/>
                  <a:gd name="connsiteX30" fmla="*/ 97631 w 1764799"/>
                  <a:gd name="connsiteY30" fmla="*/ 990600 h 1462207"/>
                  <a:gd name="connsiteX31" fmla="*/ 102393 w 1764799"/>
                  <a:gd name="connsiteY31" fmla="*/ 1019175 h 1462207"/>
                  <a:gd name="connsiteX32" fmla="*/ 104775 w 1764799"/>
                  <a:gd name="connsiteY32" fmla="*/ 1081088 h 1462207"/>
                  <a:gd name="connsiteX33" fmla="*/ 109537 w 1764799"/>
                  <a:gd name="connsiteY33" fmla="*/ 1088232 h 1462207"/>
                  <a:gd name="connsiteX34" fmla="*/ 119856 w 1764799"/>
                  <a:gd name="connsiteY34" fmla="*/ 1100138 h 1462207"/>
                  <a:gd name="connsiteX35" fmla="*/ 127793 w 1764799"/>
                  <a:gd name="connsiteY35" fmla="*/ 1144587 h 1462207"/>
                  <a:gd name="connsiteX36" fmla="*/ 133350 w 1764799"/>
                  <a:gd name="connsiteY36" fmla="*/ 1178719 h 1462207"/>
                  <a:gd name="connsiteX37" fmla="*/ 135731 w 1764799"/>
                  <a:gd name="connsiteY37" fmla="*/ 1185863 h 1462207"/>
                  <a:gd name="connsiteX38" fmla="*/ 140493 w 1764799"/>
                  <a:gd name="connsiteY38" fmla="*/ 1204913 h 1462207"/>
                  <a:gd name="connsiteX39" fmla="*/ 145256 w 1764799"/>
                  <a:gd name="connsiteY39" fmla="*/ 1226344 h 1462207"/>
                  <a:gd name="connsiteX40" fmla="*/ 152400 w 1764799"/>
                  <a:gd name="connsiteY40" fmla="*/ 1250157 h 1462207"/>
                  <a:gd name="connsiteX41" fmla="*/ 154781 w 1764799"/>
                  <a:gd name="connsiteY41" fmla="*/ 1264444 h 1462207"/>
                  <a:gd name="connsiteX42" fmla="*/ 157162 w 1764799"/>
                  <a:gd name="connsiteY42" fmla="*/ 1285875 h 1462207"/>
                  <a:gd name="connsiteX43" fmla="*/ 166687 w 1764799"/>
                  <a:gd name="connsiteY43" fmla="*/ 1300163 h 1462207"/>
                  <a:gd name="connsiteX44" fmla="*/ 171450 w 1764799"/>
                  <a:gd name="connsiteY44" fmla="*/ 1309688 h 1462207"/>
                  <a:gd name="connsiteX45" fmla="*/ 180975 w 1764799"/>
                  <a:gd name="connsiteY45" fmla="*/ 1323975 h 1462207"/>
                  <a:gd name="connsiteX46" fmla="*/ 185737 w 1764799"/>
                  <a:gd name="connsiteY46" fmla="*/ 1340644 h 1462207"/>
                  <a:gd name="connsiteX47" fmla="*/ 190500 w 1764799"/>
                  <a:gd name="connsiteY47" fmla="*/ 1350169 h 1462207"/>
                  <a:gd name="connsiteX48" fmla="*/ 195262 w 1764799"/>
                  <a:gd name="connsiteY48" fmla="*/ 1357313 h 1462207"/>
                  <a:gd name="connsiteX49" fmla="*/ 202406 w 1764799"/>
                  <a:gd name="connsiteY49" fmla="*/ 1359694 h 1462207"/>
                  <a:gd name="connsiteX50" fmla="*/ 211931 w 1764799"/>
                  <a:gd name="connsiteY50" fmla="*/ 1376363 h 1462207"/>
                  <a:gd name="connsiteX51" fmla="*/ 219075 w 1764799"/>
                  <a:gd name="connsiteY51" fmla="*/ 1381125 h 1462207"/>
                  <a:gd name="connsiteX52" fmla="*/ 221456 w 1764799"/>
                  <a:gd name="connsiteY52" fmla="*/ 1388269 h 1462207"/>
                  <a:gd name="connsiteX53" fmla="*/ 233362 w 1764799"/>
                  <a:gd name="connsiteY53" fmla="*/ 1402557 h 1462207"/>
                  <a:gd name="connsiteX54" fmla="*/ 235743 w 1764799"/>
                  <a:gd name="connsiteY54" fmla="*/ 1409700 h 1462207"/>
                  <a:gd name="connsiteX55" fmla="*/ 261937 w 1764799"/>
                  <a:gd name="connsiteY55" fmla="*/ 1421607 h 1462207"/>
                  <a:gd name="connsiteX56" fmla="*/ 294481 w 1764799"/>
                  <a:gd name="connsiteY56" fmla="*/ 1428751 h 1462207"/>
                  <a:gd name="connsiteX57" fmla="*/ 303212 w 1764799"/>
                  <a:gd name="connsiteY57" fmla="*/ 1425575 h 1462207"/>
                  <a:gd name="connsiteX58" fmla="*/ 338931 w 1764799"/>
                  <a:gd name="connsiteY58" fmla="*/ 1429545 h 1462207"/>
                  <a:gd name="connsiteX59" fmla="*/ 368300 w 1764799"/>
                  <a:gd name="connsiteY59" fmla="*/ 1430338 h 1462207"/>
                  <a:gd name="connsiteX60" fmla="*/ 402430 w 1764799"/>
                  <a:gd name="connsiteY60" fmla="*/ 1431925 h 1462207"/>
                  <a:gd name="connsiteX61" fmla="*/ 433387 w 1764799"/>
                  <a:gd name="connsiteY61" fmla="*/ 1433513 h 1462207"/>
                  <a:gd name="connsiteX62" fmla="*/ 515143 w 1764799"/>
                  <a:gd name="connsiteY62" fmla="*/ 1431926 h 1462207"/>
                  <a:gd name="connsiteX63" fmla="*/ 597693 w 1764799"/>
                  <a:gd name="connsiteY63" fmla="*/ 1433513 h 1462207"/>
                  <a:gd name="connsiteX64" fmla="*/ 661193 w 1764799"/>
                  <a:gd name="connsiteY64" fmla="*/ 1437482 h 1462207"/>
                  <a:gd name="connsiteX65" fmla="*/ 767556 w 1764799"/>
                  <a:gd name="connsiteY65" fmla="*/ 1438276 h 1462207"/>
                  <a:gd name="connsiteX66" fmla="*/ 854075 w 1764799"/>
                  <a:gd name="connsiteY66" fmla="*/ 1443832 h 1462207"/>
                  <a:gd name="connsiteX67" fmla="*/ 897731 w 1764799"/>
                  <a:gd name="connsiteY67" fmla="*/ 1450181 h 1462207"/>
                  <a:gd name="connsiteX68" fmla="*/ 923925 w 1764799"/>
                  <a:gd name="connsiteY68" fmla="*/ 1450976 h 1462207"/>
                  <a:gd name="connsiteX69" fmla="*/ 969962 w 1764799"/>
                  <a:gd name="connsiteY69" fmla="*/ 1449387 h 1462207"/>
                  <a:gd name="connsiteX70" fmla="*/ 966787 w 1764799"/>
                  <a:gd name="connsiteY70" fmla="*/ 1454944 h 1462207"/>
                  <a:gd name="connsiteX71" fmla="*/ 1067593 w 1764799"/>
                  <a:gd name="connsiteY71" fmla="*/ 1451770 h 1462207"/>
                  <a:gd name="connsiteX72" fmla="*/ 1096169 w 1764799"/>
                  <a:gd name="connsiteY72" fmla="*/ 1455738 h 1462207"/>
                  <a:gd name="connsiteX73" fmla="*/ 1118394 w 1764799"/>
                  <a:gd name="connsiteY73" fmla="*/ 1449387 h 1462207"/>
                  <a:gd name="connsiteX74" fmla="*/ 1227139 w 1764799"/>
                  <a:gd name="connsiteY74" fmla="*/ 1457325 h 1462207"/>
                  <a:gd name="connsiteX75" fmla="*/ 1283494 w 1764799"/>
                  <a:gd name="connsiteY75" fmla="*/ 1456532 h 1462207"/>
                  <a:gd name="connsiteX76" fmla="*/ 1292226 w 1764799"/>
                  <a:gd name="connsiteY76" fmla="*/ 1461295 h 1462207"/>
                  <a:gd name="connsiteX77" fmla="*/ 1326356 w 1764799"/>
                  <a:gd name="connsiteY77" fmla="*/ 1462087 h 1462207"/>
                  <a:gd name="connsiteX78" fmla="*/ 1412081 w 1764799"/>
                  <a:gd name="connsiteY78" fmla="*/ 1459707 h 1462207"/>
                  <a:gd name="connsiteX79" fmla="*/ 1450181 w 1764799"/>
                  <a:gd name="connsiteY79" fmla="*/ 1457325 h 1462207"/>
                  <a:gd name="connsiteX80" fmla="*/ 1528762 w 1764799"/>
                  <a:gd name="connsiteY80" fmla="*/ 1454944 h 1462207"/>
                  <a:gd name="connsiteX81" fmla="*/ 1616074 w 1764799"/>
                  <a:gd name="connsiteY81" fmla="*/ 1459707 h 1462207"/>
                  <a:gd name="connsiteX82" fmla="*/ 1704975 w 1764799"/>
                  <a:gd name="connsiteY82" fmla="*/ 1452563 h 1462207"/>
                  <a:gd name="connsiteX83" fmla="*/ 1724025 w 1764799"/>
                  <a:gd name="connsiteY83" fmla="*/ 1454944 h 1462207"/>
                  <a:gd name="connsiteX84" fmla="*/ 1745456 w 1764799"/>
                  <a:gd name="connsiteY84" fmla="*/ 1457325 h 1462207"/>
                  <a:gd name="connsiteX85" fmla="*/ 1764506 w 1764799"/>
                  <a:gd name="connsiteY85" fmla="*/ 1452563 h 1462207"/>
                  <a:gd name="connsiteX86" fmla="*/ 1764506 w 1764799"/>
                  <a:gd name="connsiteY86" fmla="*/ 1450182 h 1462207"/>
                  <a:gd name="connsiteX0" fmla="*/ 0 w 1764799"/>
                  <a:gd name="connsiteY0" fmla="*/ 0 h 1464469"/>
                  <a:gd name="connsiteX1" fmla="*/ 9525 w 1764799"/>
                  <a:gd name="connsiteY1" fmla="*/ 66675 h 1464469"/>
                  <a:gd name="connsiteX2" fmla="*/ 9525 w 1764799"/>
                  <a:gd name="connsiteY2" fmla="*/ 178594 h 1464469"/>
                  <a:gd name="connsiteX3" fmla="*/ 8731 w 1764799"/>
                  <a:gd name="connsiteY3" fmla="*/ 119063 h 1464469"/>
                  <a:gd name="connsiteX4" fmla="*/ 16668 w 1764799"/>
                  <a:gd name="connsiteY4" fmla="*/ 247650 h 1464469"/>
                  <a:gd name="connsiteX5" fmla="*/ 19050 w 1764799"/>
                  <a:gd name="connsiteY5" fmla="*/ 276225 h 1464469"/>
                  <a:gd name="connsiteX6" fmla="*/ 26193 w 1764799"/>
                  <a:gd name="connsiteY6" fmla="*/ 321469 h 1464469"/>
                  <a:gd name="connsiteX7" fmla="*/ 28575 w 1764799"/>
                  <a:gd name="connsiteY7" fmla="*/ 338138 h 1464469"/>
                  <a:gd name="connsiteX8" fmla="*/ 30956 w 1764799"/>
                  <a:gd name="connsiteY8" fmla="*/ 366713 h 1464469"/>
                  <a:gd name="connsiteX9" fmla="*/ 33337 w 1764799"/>
                  <a:gd name="connsiteY9" fmla="*/ 378619 h 1464469"/>
                  <a:gd name="connsiteX10" fmla="*/ 35718 w 1764799"/>
                  <a:gd name="connsiteY10" fmla="*/ 392907 h 1464469"/>
                  <a:gd name="connsiteX11" fmla="*/ 38100 w 1764799"/>
                  <a:gd name="connsiteY11" fmla="*/ 459582 h 1464469"/>
                  <a:gd name="connsiteX12" fmla="*/ 42862 w 1764799"/>
                  <a:gd name="connsiteY12" fmla="*/ 473869 h 1464469"/>
                  <a:gd name="connsiteX13" fmla="*/ 45243 w 1764799"/>
                  <a:gd name="connsiteY13" fmla="*/ 490538 h 1464469"/>
                  <a:gd name="connsiteX14" fmla="*/ 47625 w 1764799"/>
                  <a:gd name="connsiteY14" fmla="*/ 550069 h 1464469"/>
                  <a:gd name="connsiteX15" fmla="*/ 50006 w 1764799"/>
                  <a:gd name="connsiteY15" fmla="*/ 571500 h 1464469"/>
                  <a:gd name="connsiteX16" fmla="*/ 52387 w 1764799"/>
                  <a:gd name="connsiteY16" fmla="*/ 611982 h 1464469"/>
                  <a:gd name="connsiteX17" fmla="*/ 57150 w 1764799"/>
                  <a:gd name="connsiteY17" fmla="*/ 669132 h 1464469"/>
                  <a:gd name="connsiteX18" fmla="*/ 61912 w 1764799"/>
                  <a:gd name="connsiteY18" fmla="*/ 685800 h 1464469"/>
                  <a:gd name="connsiteX19" fmla="*/ 72231 w 1764799"/>
                  <a:gd name="connsiteY19" fmla="*/ 764382 h 1464469"/>
                  <a:gd name="connsiteX20" fmla="*/ 79375 w 1764799"/>
                  <a:gd name="connsiteY20" fmla="*/ 788988 h 1464469"/>
                  <a:gd name="connsiteX21" fmla="*/ 78581 w 1764799"/>
                  <a:gd name="connsiteY21" fmla="*/ 814388 h 1464469"/>
                  <a:gd name="connsiteX22" fmla="*/ 76994 w 1764799"/>
                  <a:gd name="connsiteY22" fmla="*/ 822325 h 1464469"/>
                  <a:gd name="connsiteX23" fmla="*/ 78581 w 1764799"/>
                  <a:gd name="connsiteY23" fmla="*/ 835026 h 1464469"/>
                  <a:gd name="connsiteX24" fmla="*/ 81756 w 1764799"/>
                  <a:gd name="connsiteY24" fmla="*/ 850107 h 1464469"/>
                  <a:gd name="connsiteX25" fmla="*/ 76200 w 1764799"/>
                  <a:gd name="connsiteY25" fmla="*/ 866775 h 1464469"/>
                  <a:gd name="connsiteX26" fmla="*/ 92868 w 1764799"/>
                  <a:gd name="connsiteY26" fmla="*/ 873919 h 1464469"/>
                  <a:gd name="connsiteX27" fmla="*/ 88106 w 1764799"/>
                  <a:gd name="connsiteY27" fmla="*/ 881063 h 1464469"/>
                  <a:gd name="connsiteX28" fmla="*/ 87312 w 1764799"/>
                  <a:gd name="connsiteY28" fmla="*/ 915195 h 1464469"/>
                  <a:gd name="connsiteX29" fmla="*/ 92075 w 1764799"/>
                  <a:gd name="connsiteY29" fmla="*/ 927894 h 1464469"/>
                  <a:gd name="connsiteX30" fmla="*/ 97631 w 1764799"/>
                  <a:gd name="connsiteY30" fmla="*/ 990600 h 1464469"/>
                  <a:gd name="connsiteX31" fmla="*/ 102393 w 1764799"/>
                  <a:gd name="connsiteY31" fmla="*/ 1019175 h 1464469"/>
                  <a:gd name="connsiteX32" fmla="*/ 104775 w 1764799"/>
                  <a:gd name="connsiteY32" fmla="*/ 1081088 h 1464469"/>
                  <a:gd name="connsiteX33" fmla="*/ 109537 w 1764799"/>
                  <a:gd name="connsiteY33" fmla="*/ 1088232 h 1464469"/>
                  <a:gd name="connsiteX34" fmla="*/ 119856 w 1764799"/>
                  <a:gd name="connsiteY34" fmla="*/ 1100138 h 1464469"/>
                  <a:gd name="connsiteX35" fmla="*/ 127793 w 1764799"/>
                  <a:gd name="connsiteY35" fmla="*/ 1144587 h 1464469"/>
                  <a:gd name="connsiteX36" fmla="*/ 133350 w 1764799"/>
                  <a:gd name="connsiteY36" fmla="*/ 1178719 h 1464469"/>
                  <a:gd name="connsiteX37" fmla="*/ 135731 w 1764799"/>
                  <a:gd name="connsiteY37" fmla="*/ 1185863 h 1464469"/>
                  <a:gd name="connsiteX38" fmla="*/ 140493 w 1764799"/>
                  <a:gd name="connsiteY38" fmla="*/ 1204913 h 1464469"/>
                  <a:gd name="connsiteX39" fmla="*/ 145256 w 1764799"/>
                  <a:gd name="connsiteY39" fmla="*/ 1226344 h 1464469"/>
                  <a:gd name="connsiteX40" fmla="*/ 152400 w 1764799"/>
                  <a:gd name="connsiteY40" fmla="*/ 1250157 h 1464469"/>
                  <a:gd name="connsiteX41" fmla="*/ 154781 w 1764799"/>
                  <a:gd name="connsiteY41" fmla="*/ 1264444 h 1464469"/>
                  <a:gd name="connsiteX42" fmla="*/ 157162 w 1764799"/>
                  <a:gd name="connsiteY42" fmla="*/ 1285875 h 1464469"/>
                  <a:gd name="connsiteX43" fmla="*/ 166687 w 1764799"/>
                  <a:gd name="connsiteY43" fmla="*/ 1300163 h 1464469"/>
                  <a:gd name="connsiteX44" fmla="*/ 171450 w 1764799"/>
                  <a:gd name="connsiteY44" fmla="*/ 1309688 h 1464469"/>
                  <a:gd name="connsiteX45" fmla="*/ 180975 w 1764799"/>
                  <a:gd name="connsiteY45" fmla="*/ 1323975 h 1464469"/>
                  <a:gd name="connsiteX46" fmla="*/ 185737 w 1764799"/>
                  <a:gd name="connsiteY46" fmla="*/ 1340644 h 1464469"/>
                  <a:gd name="connsiteX47" fmla="*/ 190500 w 1764799"/>
                  <a:gd name="connsiteY47" fmla="*/ 1350169 h 1464469"/>
                  <a:gd name="connsiteX48" fmla="*/ 195262 w 1764799"/>
                  <a:gd name="connsiteY48" fmla="*/ 1357313 h 1464469"/>
                  <a:gd name="connsiteX49" fmla="*/ 202406 w 1764799"/>
                  <a:gd name="connsiteY49" fmla="*/ 1359694 h 1464469"/>
                  <a:gd name="connsiteX50" fmla="*/ 211931 w 1764799"/>
                  <a:gd name="connsiteY50" fmla="*/ 1376363 h 1464469"/>
                  <a:gd name="connsiteX51" fmla="*/ 219075 w 1764799"/>
                  <a:gd name="connsiteY51" fmla="*/ 1381125 h 1464469"/>
                  <a:gd name="connsiteX52" fmla="*/ 221456 w 1764799"/>
                  <a:gd name="connsiteY52" fmla="*/ 1388269 h 1464469"/>
                  <a:gd name="connsiteX53" fmla="*/ 233362 w 1764799"/>
                  <a:gd name="connsiteY53" fmla="*/ 1402557 h 1464469"/>
                  <a:gd name="connsiteX54" fmla="*/ 235743 w 1764799"/>
                  <a:gd name="connsiteY54" fmla="*/ 1409700 h 1464469"/>
                  <a:gd name="connsiteX55" fmla="*/ 261937 w 1764799"/>
                  <a:gd name="connsiteY55" fmla="*/ 1421607 h 1464469"/>
                  <a:gd name="connsiteX56" fmla="*/ 294481 w 1764799"/>
                  <a:gd name="connsiteY56" fmla="*/ 1428751 h 1464469"/>
                  <a:gd name="connsiteX57" fmla="*/ 303212 w 1764799"/>
                  <a:gd name="connsiteY57" fmla="*/ 1425575 h 1464469"/>
                  <a:gd name="connsiteX58" fmla="*/ 338931 w 1764799"/>
                  <a:gd name="connsiteY58" fmla="*/ 1429545 h 1464469"/>
                  <a:gd name="connsiteX59" fmla="*/ 368300 w 1764799"/>
                  <a:gd name="connsiteY59" fmla="*/ 1430338 h 1464469"/>
                  <a:gd name="connsiteX60" fmla="*/ 402430 w 1764799"/>
                  <a:gd name="connsiteY60" fmla="*/ 1431925 h 1464469"/>
                  <a:gd name="connsiteX61" fmla="*/ 433387 w 1764799"/>
                  <a:gd name="connsiteY61" fmla="*/ 1433513 h 1464469"/>
                  <a:gd name="connsiteX62" fmla="*/ 515143 w 1764799"/>
                  <a:gd name="connsiteY62" fmla="*/ 1431926 h 1464469"/>
                  <a:gd name="connsiteX63" fmla="*/ 597693 w 1764799"/>
                  <a:gd name="connsiteY63" fmla="*/ 1433513 h 1464469"/>
                  <a:gd name="connsiteX64" fmla="*/ 661193 w 1764799"/>
                  <a:gd name="connsiteY64" fmla="*/ 1437482 h 1464469"/>
                  <a:gd name="connsiteX65" fmla="*/ 767556 w 1764799"/>
                  <a:gd name="connsiteY65" fmla="*/ 1438276 h 1464469"/>
                  <a:gd name="connsiteX66" fmla="*/ 854075 w 1764799"/>
                  <a:gd name="connsiteY66" fmla="*/ 1443832 h 1464469"/>
                  <a:gd name="connsiteX67" fmla="*/ 897731 w 1764799"/>
                  <a:gd name="connsiteY67" fmla="*/ 1450181 h 1464469"/>
                  <a:gd name="connsiteX68" fmla="*/ 923925 w 1764799"/>
                  <a:gd name="connsiteY68" fmla="*/ 1450976 h 1464469"/>
                  <a:gd name="connsiteX69" fmla="*/ 969962 w 1764799"/>
                  <a:gd name="connsiteY69" fmla="*/ 1449387 h 1464469"/>
                  <a:gd name="connsiteX70" fmla="*/ 966787 w 1764799"/>
                  <a:gd name="connsiteY70" fmla="*/ 1454944 h 1464469"/>
                  <a:gd name="connsiteX71" fmla="*/ 1067593 w 1764799"/>
                  <a:gd name="connsiteY71" fmla="*/ 1451770 h 1464469"/>
                  <a:gd name="connsiteX72" fmla="*/ 1096169 w 1764799"/>
                  <a:gd name="connsiteY72" fmla="*/ 1455738 h 1464469"/>
                  <a:gd name="connsiteX73" fmla="*/ 1118394 w 1764799"/>
                  <a:gd name="connsiteY73" fmla="*/ 1449387 h 1464469"/>
                  <a:gd name="connsiteX74" fmla="*/ 1227139 w 1764799"/>
                  <a:gd name="connsiteY74" fmla="*/ 1457325 h 1464469"/>
                  <a:gd name="connsiteX75" fmla="*/ 1283494 w 1764799"/>
                  <a:gd name="connsiteY75" fmla="*/ 1456532 h 1464469"/>
                  <a:gd name="connsiteX76" fmla="*/ 1292226 w 1764799"/>
                  <a:gd name="connsiteY76" fmla="*/ 1461295 h 1464469"/>
                  <a:gd name="connsiteX77" fmla="*/ 1326356 w 1764799"/>
                  <a:gd name="connsiteY77" fmla="*/ 1462087 h 1464469"/>
                  <a:gd name="connsiteX78" fmla="*/ 1412081 w 1764799"/>
                  <a:gd name="connsiteY78" fmla="*/ 1459707 h 1464469"/>
                  <a:gd name="connsiteX79" fmla="*/ 1450181 w 1764799"/>
                  <a:gd name="connsiteY79" fmla="*/ 1457325 h 1464469"/>
                  <a:gd name="connsiteX80" fmla="*/ 1528762 w 1764799"/>
                  <a:gd name="connsiteY80" fmla="*/ 1454944 h 1464469"/>
                  <a:gd name="connsiteX81" fmla="*/ 1616074 w 1764799"/>
                  <a:gd name="connsiteY81" fmla="*/ 1459707 h 1464469"/>
                  <a:gd name="connsiteX82" fmla="*/ 1704975 w 1764799"/>
                  <a:gd name="connsiteY82" fmla="*/ 1452563 h 1464469"/>
                  <a:gd name="connsiteX83" fmla="*/ 1730375 w 1764799"/>
                  <a:gd name="connsiteY83" fmla="*/ 1464469 h 1464469"/>
                  <a:gd name="connsiteX84" fmla="*/ 1745456 w 1764799"/>
                  <a:gd name="connsiteY84" fmla="*/ 1457325 h 1464469"/>
                  <a:gd name="connsiteX85" fmla="*/ 1764506 w 1764799"/>
                  <a:gd name="connsiteY85" fmla="*/ 1452563 h 1464469"/>
                  <a:gd name="connsiteX86" fmla="*/ 1764506 w 1764799"/>
                  <a:gd name="connsiteY86" fmla="*/ 1450182 h 1464469"/>
                  <a:gd name="connsiteX0" fmla="*/ 0 w 1764799"/>
                  <a:gd name="connsiteY0" fmla="*/ 0 h 1464914"/>
                  <a:gd name="connsiteX1" fmla="*/ 9525 w 1764799"/>
                  <a:gd name="connsiteY1" fmla="*/ 66675 h 1464914"/>
                  <a:gd name="connsiteX2" fmla="*/ 9525 w 1764799"/>
                  <a:gd name="connsiteY2" fmla="*/ 178594 h 1464914"/>
                  <a:gd name="connsiteX3" fmla="*/ 8731 w 1764799"/>
                  <a:gd name="connsiteY3" fmla="*/ 119063 h 1464914"/>
                  <a:gd name="connsiteX4" fmla="*/ 16668 w 1764799"/>
                  <a:gd name="connsiteY4" fmla="*/ 247650 h 1464914"/>
                  <a:gd name="connsiteX5" fmla="*/ 19050 w 1764799"/>
                  <a:gd name="connsiteY5" fmla="*/ 276225 h 1464914"/>
                  <a:gd name="connsiteX6" fmla="*/ 26193 w 1764799"/>
                  <a:gd name="connsiteY6" fmla="*/ 321469 h 1464914"/>
                  <a:gd name="connsiteX7" fmla="*/ 28575 w 1764799"/>
                  <a:gd name="connsiteY7" fmla="*/ 338138 h 1464914"/>
                  <a:gd name="connsiteX8" fmla="*/ 30956 w 1764799"/>
                  <a:gd name="connsiteY8" fmla="*/ 366713 h 1464914"/>
                  <a:gd name="connsiteX9" fmla="*/ 33337 w 1764799"/>
                  <a:gd name="connsiteY9" fmla="*/ 378619 h 1464914"/>
                  <a:gd name="connsiteX10" fmla="*/ 35718 w 1764799"/>
                  <a:gd name="connsiteY10" fmla="*/ 392907 h 1464914"/>
                  <a:gd name="connsiteX11" fmla="*/ 38100 w 1764799"/>
                  <a:gd name="connsiteY11" fmla="*/ 459582 h 1464914"/>
                  <a:gd name="connsiteX12" fmla="*/ 42862 w 1764799"/>
                  <a:gd name="connsiteY12" fmla="*/ 473869 h 1464914"/>
                  <a:gd name="connsiteX13" fmla="*/ 45243 w 1764799"/>
                  <a:gd name="connsiteY13" fmla="*/ 490538 h 1464914"/>
                  <a:gd name="connsiteX14" fmla="*/ 47625 w 1764799"/>
                  <a:gd name="connsiteY14" fmla="*/ 550069 h 1464914"/>
                  <a:gd name="connsiteX15" fmla="*/ 50006 w 1764799"/>
                  <a:gd name="connsiteY15" fmla="*/ 571500 h 1464914"/>
                  <a:gd name="connsiteX16" fmla="*/ 52387 w 1764799"/>
                  <a:gd name="connsiteY16" fmla="*/ 611982 h 1464914"/>
                  <a:gd name="connsiteX17" fmla="*/ 57150 w 1764799"/>
                  <a:gd name="connsiteY17" fmla="*/ 669132 h 1464914"/>
                  <a:gd name="connsiteX18" fmla="*/ 61912 w 1764799"/>
                  <a:gd name="connsiteY18" fmla="*/ 685800 h 1464914"/>
                  <a:gd name="connsiteX19" fmla="*/ 72231 w 1764799"/>
                  <a:gd name="connsiteY19" fmla="*/ 764382 h 1464914"/>
                  <a:gd name="connsiteX20" fmla="*/ 79375 w 1764799"/>
                  <a:gd name="connsiteY20" fmla="*/ 788988 h 1464914"/>
                  <a:gd name="connsiteX21" fmla="*/ 78581 w 1764799"/>
                  <a:gd name="connsiteY21" fmla="*/ 814388 h 1464914"/>
                  <a:gd name="connsiteX22" fmla="*/ 76994 w 1764799"/>
                  <a:gd name="connsiteY22" fmla="*/ 822325 h 1464914"/>
                  <a:gd name="connsiteX23" fmla="*/ 78581 w 1764799"/>
                  <a:gd name="connsiteY23" fmla="*/ 835026 h 1464914"/>
                  <a:gd name="connsiteX24" fmla="*/ 81756 w 1764799"/>
                  <a:gd name="connsiteY24" fmla="*/ 850107 h 1464914"/>
                  <a:gd name="connsiteX25" fmla="*/ 76200 w 1764799"/>
                  <a:gd name="connsiteY25" fmla="*/ 866775 h 1464914"/>
                  <a:gd name="connsiteX26" fmla="*/ 92868 w 1764799"/>
                  <a:gd name="connsiteY26" fmla="*/ 873919 h 1464914"/>
                  <a:gd name="connsiteX27" fmla="*/ 88106 w 1764799"/>
                  <a:gd name="connsiteY27" fmla="*/ 881063 h 1464914"/>
                  <a:gd name="connsiteX28" fmla="*/ 87312 w 1764799"/>
                  <a:gd name="connsiteY28" fmla="*/ 915195 h 1464914"/>
                  <a:gd name="connsiteX29" fmla="*/ 92075 w 1764799"/>
                  <a:gd name="connsiteY29" fmla="*/ 927894 h 1464914"/>
                  <a:gd name="connsiteX30" fmla="*/ 97631 w 1764799"/>
                  <a:gd name="connsiteY30" fmla="*/ 990600 h 1464914"/>
                  <a:gd name="connsiteX31" fmla="*/ 102393 w 1764799"/>
                  <a:gd name="connsiteY31" fmla="*/ 1019175 h 1464914"/>
                  <a:gd name="connsiteX32" fmla="*/ 104775 w 1764799"/>
                  <a:gd name="connsiteY32" fmla="*/ 1081088 h 1464914"/>
                  <a:gd name="connsiteX33" fmla="*/ 109537 w 1764799"/>
                  <a:gd name="connsiteY33" fmla="*/ 1088232 h 1464914"/>
                  <a:gd name="connsiteX34" fmla="*/ 119856 w 1764799"/>
                  <a:gd name="connsiteY34" fmla="*/ 1100138 h 1464914"/>
                  <a:gd name="connsiteX35" fmla="*/ 127793 w 1764799"/>
                  <a:gd name="connsiteY35" fmla="*/ 1144587 h 1464914"/>
                  <a:gd name="connsiteX36" fmla="*/ 133350 w 1764799"/>
                  <a:gd name="connsiteY36" fmla="*/ 1178719 h 1464914"/>
                  <a:gd name="connsiteX37" fmla="*/ 135731 w 1764799"/>
                  <a:gd name="connsiteY37" fmla="*/ 1185863 h 1464914"/>
                  <a:gd name="connsiteX38" fmla="*/ 140493 w 1764799"/>
                  <a:gd name="connsiteY38" fmla="*/ 1204913 h 1464914"/>
                  <a:gd name="connsiteX39" fmla="*/ 145256 w 1764799"/>
                  <a:gd name="connsiteY39" fmla="*/ 1226344 h 1464914"/>
                  <a:gd name="connsiteX40" fmla="*/ 152400 w 1764799"/>
                  <a:gd name="connsiteY40" fmla="*/ 1250157 h 1464914"/>
                  <a:gd name="connsiteX41" fmla="*/ 154781 w 1764799"/>
                  <a:gd name="connsiteY41" fmla="*/ 1264444 h 1464914"/>
                  <a:gd name="connsiteX42" fmla="*/ 157162 w 1764799"/>
                  <a:gd name="connsiteY42" fmla="*/ 1285875 h 1464914"/>
                  <a:gd name="connsiteX43" fmla="*/ 166687 w 1764799"/>
                  <a:gd name="connsiteY43" fmla="*/ 1300163 h 1464914"/>
                  <a:gd name="connsiteX44" fmla="*/ 171450 w 1764799"/>
                  <a:gd name="connsiteY44" fmla="*/ 1309688 h 1464914"/>
                  <a:gd name="connsiteX45" fmla="*/ 180975 w 1764799"/>
                  <a:gd name="connsiteY45" fmla="*/ 1323975 h 1464914"/>
                  <a:gd name="connsiteX46" fmla="*/ 185737 w 1764799"/>
                  <a:gd name="connsiteY46" fmla="*/ 1340644 h 1464914"/>
                  <a:gd name="connsiteX47" fmla="*/ 190500 w 1764799"/>
                  <a:gd name="connsiteY47" fmla="*/ 1350169 h 1464914"/>
                  <a:gd name="connsiteX48" fmla="*/ 195262 w 1764799"/>
                  <a:gd name="connsiteY48" fmla="*/ 1357313 h 1464914"/>
                  <a:gd name="connsiteX49" fmla="*/ 202406 w 1764799"/>
                  <a:gd name="connsiteY49" fmla="*/ 1359694 h 1464914"/>
                  <a:gd name="connsiteX50" fmla="*/ 211931 w 1764799"/>
                  <a:gd name="connsiteY50" fmla="*/ 1376363 h 1464914"/>
                  <a:gd name="connsiteX51" fmla="*/ 219075 w 1764799"/>
                  <a:gd name="connsiteY51" fmla="*/ 1381125 h 1464914"/>
                  <a:gd name="connsiteX52" fmla="*/ 221456 w 1764799"/>
                  <a:gd name="connsiteY52" fmla="*/ 1388269 h 1464914"/>
                  <a:gd name="connsiteX53" fmla="*/ 233362 w 1764799"/>
                  <a:gd name="connsiteY53" fmla="*/ 1402557 h 1464914"/>
                  <a:gd name="connsiteX54" fmla="*/ 235743 w 1764799"/>
                  <a:gd name="connsiteY54" fmla="*/ 1409700 h 1464914"/>
                  <a:gd name="connsiteX55" fmla="*/ 261937 w 1764799"/>
                  <a:gd name="connsiteY55" fmla="*/ 1421607 h 1464914"/>
                  <a:gd name="connsiteX56" fmla="*/ 294481 w 1764799"/>
                  <a:gd name="connsiteY56" fmla="*/ 1428751 h 1464914"/>
                  <a:gd name="connsiteX57" fmla="*/ 303212 w 1764799"/>
                  <a:gd name="connsiteY57" fmla="*/ 1425575 h 1464914"/>
                  <a:gd name="connsiteX58" fmla="*/ 338931 w 1764799"/>
                  <a:gd name="connsiteY58" fmla="*/ 1429545 h 1464914"/>
                  <a:gd name="connsiteX59" fmla="*/ 368300 w 1764799"/>
                  <a:gd name="connsiteY59" fmla="*/ 1430338 h 1464914"/>
                  <a:gd name="connsiteX60" fmla="*/ 402430 w 1764799"/>
                  <a:gd name="connsiteY60" fmla="*/ 1431925 h 1464914"/>
                  <a:gd name="connsiteX61" fmla="*/ 433387 w 1764799"/>
                  <a:gd name="connsiteY61" fmla="*/ 1433513 h 1464914"/>
                  <a:gd name="connsiteX62" fmla="*/ 515143 w 1764799"/>
                  <a:gd name="connsiteY62" fmla="*/ 1431926 h 1464914"/>
                  <a:gd name="connsiteX63" fmla="*/ 597693 w 1764799"/>
                  <a:gd name="connsiteY63" fmla="*/ 1433513 h 1464914"/>
                  <a:gd name="connsiteX64" fmla="*/ 661193 w 1764799"/>
                  <a:gd name="connsiteY64" fmla="*/ 1437482 h 1464914"/>
                  <a:gd name="connsiteX65" fmla="*/ 767556 w 1764799"/>
                  <a:gd name="connsiteY65" fmla="*/ 1438276 h 1464914"/>
                  <a:gd name="connsiteX66" fmla="*/ 854075 w 1764799"/>
                  <a:gd name="connsiteY66" fmla="*/ 1443832 h 1464914"/>
                  <a:gd name="connsiteX67" fmla="*/ 897731 w 1764799"/>
                  <a:gd name="connsiteY67" fmla="*/ 1450181 h 1464914"/>
                  <a:gd name="connsiteX68" fmla="*/ 923925 w 1764799"/>
                  <a:gd name="connsiteY68" fmla="*/ 1450976 h 1464914"/>
                  <a:gd name="connsiteX69" fmla="*/ 969962 w 1764799"/>
                  <a:gd name="connsiteY69" fmla="*/ 1449387 h 1464914"/>
                  <a:gd name="connsiteX70" fmla="*/ 966787 w 1764799"/>
                  <a:gd name="connsiteY70" fmla="*/ 1454944 h 1464914"/>
                  <a:gd name="connsiteX71" fmla="*/ 1067593 w 1764799"/>
                  <a:gd name="connsiteY71" fmla="*/ 1451770 h 1464914"/>
                  <a:gd name="connsiteX72" fmla="*/ 1096169 w 1764799"/>
                  <a:gd name="connsiteY72" fmla="*/ 1455738 h 1464914"/>
                  <a:gd name="connsiteX73" fmla="*/ 1118394 w 1764799"/>
                  <a:gd name="connsiteY73" fmla="*/ 1449387 h 1464914"/>
                  <a:gd name="connsiteX74" fmla="*/ 1227139 w 1764799"/>
                  <a:gd name="connsiteY74" fmla="*/ 1457325 h 1464914"/>
                  <a:gd name="connsiteX75" fmla="*/ 1283494 w 1764799"/>
                  <a:gd name="connsiteY75" fmla="*/ 1456532 h 1464914"/>
                  <a:gd name="connsiteX76" fmla="*/ 1292226 w 1764799"/>
                  <a:gd name="connsiteY76" fmla="*/ 1461295 h 1464914"/>
                  <a:gd name="connsiteX77" fmla="*/ 1326356 w 1764799"/>
                  <a:gd name="connsiteY77" fmla="*/ 1462087 h 1464914"/>
                  <a:gd name="connsiteX78" fmla="*/ 1412081 w 1764799"/>
                  <a:gd name="connsiteY78" fmla="*/ 1459707 h 1464914"/>
                  <a:gd name="connsiteX79" fmla="*/ 1450181 w 1764799"/>
                  <a:gd name="connsiteY79" fmla="*/ 1457325 h 1464914"/>
                  <a:gd name="connsiteX80" fmla="*/ 1528762 w 1764799"/>
                  <a:gd name="connsiteY80" fmla="*/ 1454944 h 1464914"/>
                  <a:gd name="connsiteX81" fmla="*/ 1616074 w 1764799"/>
                  <a:gd name="connsiteY81" fmla="*/ 1459707 h 1464914"/>
                  <a:gd name="connsiteX82" fmla="*/ 1701800 w 1764799"/>
                  <a:gd name="connsiteY82" fmla="*/ 1463676 h 1464914"/>
                  <a:gd name="connsiteX83" fmla="*/ 1730375 w 1764799"/>
                  <a:gd name="connsiteY83" fmla="*/ 1464469 h 1464914"/>
                  <a:gd name="connsiteX84" fmla="*/ 1745456 w 1764799"/>
                  <a:gd name="connsiteY84" fmla="*/ 1457325 h 1464914"/>
                  <a:gd name="connsiteX85" fmla="*/ 1764506 w 1764799"/>
                  <a:gd name="connsiteY85" fmla="*/ 1452563 h 1464914"/>
                  <a:gd name="connsiteX86" fmla="*/ 1764506 w 1764799"/>
                  <a:gd name="connsiteY86" fmla="*/ 1450182 h 1464914"/>
                  <a:gd name="connsiteX0" fmla="*/ 0 w 1774031"/>
                  <a:gd name="connsiteY0" fmla="*/ 0 h 1464914"/>
                  <a:gd name="connsiteX1" fmla="*/ 9525 w 1774031"/>
                  <a:gd name="connsiteY1" fmla="*/ 66675 h 1464914"/>
                  <a:gd name="connsiteX2" fmla="*/ 9525 w 1774031"/>
                  <a:gd name="connsiteY2" fmla="*/ 178594 h 1464914"/>
                  <a:gd name="connsiteX3" fmla="*/ 8731 w 1774031"/>
                  <a:gd name="connsiteY3" fmla="*/ 119063 h 1464914"/>
                  <a:gd name="connsiteX4" fmla="*/ 16668 w 1774031"/>
                  <a:gd name="connsiteY4" fmla="*/ 247650 h 1464914"/>
                  <a:gd name="connsiteX5" fmla="*/ 19050 w 1774031"/>
                  <a:gd name="connsiteY5" fmla="*/ 276225 h 1464914"/>
                  <a:gd name="connsiteX6" fmla="*/ 26193 w 1774031"/>
                  <a:gd name="connsiteY6" fmla="*/ 321469 h 1464914"/>
                  <a:gd name="connsiteX7" fmla="*/ 28575 w 1774031"/>
                  <a:gd name="connsiteY7" fmla="*/ 338138 h 1464914"/>
                  <a:gd name="connsiteX8" fmla="*/ 30956 w 1774031"/>
                  <a:gd name="connsiteY8" fmla="*/ 366713 h 1464914"/>
                  <a:gd name="connsiteX9" fmla="*/ 33337 w 1774031"/>
                  <a:gd name="connsiteY9" fmla="*/ 378619 h 1464914"/>
                  <a:gd name="connsiteX10" fmla="*/ 35718 w 1774031"/>
                  <a:gd name="connsiteY10" fmla="*/ 392907 h 1464914"/>
                  <a:gd name="connsiteX11" fmla="*/ 38100 w 1774031"/>
                  <a:gd name="connsiteY11" fmla="*/ 459582 h 1464914"/>
                  <a:gd name="connsiteX12" fmla="*/ 42862 w 1774031"/>
                  <a:gd name="connsiteY12" fmla="*/ 473869 h 1464914"/>
                  <a:gd name="connsiteX13" fmla="*/ 45243 w 1774031"/>
                  <a:gd name="connsiteY13" fmla="*/ 490538 h 1464914"/>
                  <a:gd name="connsiteX14" fmla="*/ 47625 w 1774031"/>
                  <a:gd name="connsiteY14" fmla="*/ 550069 h 1464914"/>
                  <a:gd name="connsiteX15" fmla="*/ 50006 w 1774031"/>
                  <a:gd name="connsiteY15" fmla="*/ 571500 h 1464914"/>
                  <a:gd name="connsiteX16" fmla="*/ 52387 w 1774031"/>
                  <a:gd name="connsiteY16" fmla="*/ 611982 h 1464914"/>
                  <a:gd name="connsiteX17" fmla="*/ 57150 w 1774031"/>
                  <a:gd name="connsiteY17" fmla="*/ 669132 h 1464914"/>
                  <a:gd name="connsiteX18" fmla="*/ 61912 w 1774031"/>
                  <a:gd name="connsiteY18" fmla="*/ 685800 h 1464914"/>
                  <a:gd name="connsiteX19" fmla="*/ 72231 w 1774031"/>
                  <a:gd name="connsiteY19" fmla="*/ 764382 h 1464914"/>
                  <a:gd name="connsiteX20" fmla="*/ 79375 w 1774031"/>
                  <a:gd name="connsiteY20" fmla="*/ 788988 h 1464914"/>
                  <a:gd name="connsiteX21" fmla="*/ 78581 w 1774031"/>
                  <a:gd name="connsiteY21" fmla="*/ 814388 h 1464914"/>
                  <a:gd name="connsiteX22" fmla="*/ 76994 w 1774031"/>
                  <a:gd name="connsiteY22" fmla="*/ 822325 h 1464914"/>
                  <a:gd name="connsiteX23" fmla="*/ 78581 w 1774031"/>
                  <a:gd name="connsiteY23" fmla="*/ 835026 h 1464914"/>
                  <a:gd name="connsiteX24" fmla="*/ 81756 w 1774031"/>
                  <a:gd name="connsiteY24" fmla="*/ 850107 h 1464914"/>
                  <a:gd name="connsiteX25" fmla="*/ 76200 w 1774031"/>
                  <a:gd name="connsiteY25" fmla="*/ 866775 h 1464914"/>
                  <a:gd name="connsiteX26" fmla="*/ 92868 w 1774031"/>
                  <a:gd name="connsiteY26" fmla="*/ 873919 h 1464914"/>
                  <a:gd name="connsiteX27" fmla="*/ 88106 w 1774031"/>
                  <a:gd name="connsiteY27" fmla="*/ 881063 h 1464914"/>
                  <a:gd name="connsiteX28" fmla="*/ 87312 w 1774031"/>
                  <a:gd name="connsiteY28" fmla="*/ 915195 h 1464914"/>
                  <a:gd name="connsiteX29" fmla="*/ 92075 w 1774031"/>
                  <a:gd name="connsiteY29" fmla="*/ 927894 h 1464914"/>
                  <a:gd name="connsiteX30" fmla="*/ 97631 w 1774031"/>
                  <a:gd name="connsiteY30" fmla="*/ 990600 h 1464914"/>
                  <a:gd name="connsiteX31" fmla="*/ 102393 w 1774031"/>
                  <a:gd name="connsiteY31" fmla="*/ 1019175 h 1464914"/>
                  <a:gd name="connsiteX32" fmla="*/ 104775 w 1774031"/>
                  <a:gd name="connsiteY32" fmla="*/ 1081088 h 1464914"/>
                  <a:gd name="connsiteX33" fmla="*/ 109537 w 1774031"/>
                  <a:gd name="connsiteY33" fmla="*/ 1088232 h 1464914"/>
                  <a:gd name="connsiteX34" fmla="*/ 119856 w 1774031"/>
                  <a:gd name="connsiteY34" fmla="*/ 1100138 h 1464914"/>
                  <a:gd name="connsiteX35" fmla="*/ 127793 w 1774031"/>
                  <a:gd name="connsiteY35" fmla="*/ 1144587 h 1464914"/>
                  <a:gd name="connsiteX36" fmla="*/ 133350 w 1774031"/>
                  <a:gd name="connsiteY36" fmla="*/ 1178719 h 1464914"/>
                  <a:gd name="connsiteX37" fmla="*/ 135731 w 1774031"/>
                  <a:gd name="connsiteY37" fmla="*/ 1185863 h 1464914"/>
                  <a:gd name="connsiteX38" fmla="*/ 140493 w 1774031"/>
                  <a:gd name="connsiteY38" fmla="*/ 1204913 h 1464914"/>
                  <a:gd name="connsiteX39" fmla="*/ 145256 w 1774031"/>
                  <a:gd name="connsiteY39" fmla="*/ 1226344 h 1464914"/>
                  <a:gd name="connsiteX40" fmla="*/ 152400 w 1774031"/>
                  <a:gd name="connsiteY40" fmla="*/ 1250157 h 1464914"/>
                  <a:gd name="connsiteX41" fmla="*/ 154781 w 1774031"/>
                  <a:gd name="connsiteY41" fmla="*/ 1264444 h 1464914"/>
                  <a:gd name="connsiteX42" fmla="*/ 157162 w 1774031"/>
                  <a:gd name="connsiteY42" fmla="*/ 1285875 h 1464914"/>
                  <a:gd name="connsiteX43" fmla="*/ 166687 w 1774031"/>
                  <a:gd name="connsiteY43" fmla="*/ 1300163 h 1464914"/>
                  <a:gd name="connsiteX44" fmla="*/ 171450 w 1774031"/>
                  <a:gd name="connsiteY44" fmla="*/ 1309688 h 1464914"/>
                  <a:gd name="connsiteX45" fmla="*/ 180975 w 1774031"/>
                  <a:gd name="connsiteY45" fmla="*/ 1323975 h 1464914"/>
                  <a:gd name="connsiteX46" fmla="*/ 185737 w 1774031"/>
                  <a:gd name="connsiteY46" fmla="*/ 1340644 h 1464914"/>
                  <a:gd name="connsiteX47" fmla="*/ 190500 w 1774031"/>
                  <a:gd name="connsiteY47" fmla="*/ 1350169 h 1464914"/>
                  <a:gd name="connsiteX48" fmla="*/ 195262 w 1774031"/>
                  <a:gd name="connsiteY48" fmla="*/ 1357313 h 1464914"/>
                  <a:gd name="connsiteX49" fmla="*/ 202406 w 1774031"/>
                  <a:gd name="connsiteY49" fmla="*/ 1359694 h 1464914"/>
                  <a:gd name="connsiteX50" fmla="*/ 211931 w 1774031"/>
                  <a:gd name="connsiteY50" fmla="*/ 1376363 h 1464914"/>
                  <a:gd name="connsiteX51" fmla="*/ 219075 w 1774031"/>
                  <a:gd name="connsiteY51" fmla="*/ 1381125 h 1464914"/>
                  <a:gd name="connsiteX52" fmla="*/ 221456 w 1774031"/>
                  <a:gd name="connsiteY52" fmla="*/ 1388269 h 1464914"/>
                  <a:gd name="connsiteX53" fmla="*/ 233362 w 1774031"/>
                  <a:gd name="connsiteY53" fmla="*/ 1402557 h 1464914"/>
                  <a:gd name="connsiteX54" fmla="*/ 235743 w 1774031"/>
                  <a:gd name="connsiteY54" fmla="*/ 1409700 h 1464914"/>
                  <a:gd name="connsiteX55" fmla="*/ 261937 w 1774031"/>
                  <a:gd name="connsiteY55" fmla="*/ 1421607 h 1464914"/>
                  <a:gd name="connsiteX56" fmla="*/ 294481 w 1774031"/>
                  <a:gd name="connsiteY56" fmla="*/ 1428751 h 1464914"/>
                  <a:gd name="connsiteX57" fmla="*/ 303212 w 1774031"/>
                  <a:gd name="connsiteY57" fmla="*/ 1425575 h 1464914"/>
                  <a:gd name="connsiteX58" fmla="*/ 338931 w 1774031"/>
                  <a:gd name="connsiteY58" fmla="*/ 1429545 h 1464914"/>
                  <a:gd name="connsiteX59" fmla="*/ 368300 w 1774031"/>
                  <a:gd name="connsiteY59" fmla="*/ 1430338 h 1464914"/>
                  <a:gd name="connsiteX60" fmla="*/ 402430 w 1774031"/>
                  <a:gd name="connsiteY60" fmla="*/ 1431925 h 1464914"/>
                  <a:gd name="connsiteX61" fmla="*/ 433387 w 1774031"/>
                  <a:gd name="connsiteY61" fmla="*/ 1433513 h 1464914"/>
                  <a:gd name="connsiteX62" fmla="*/ 515143 w 1774031"/>
                  <a:gd name="connsiteY62" fmla="*/ 1431926 h 1464914"/>
                  <a:gd name="connsiteX63" fmla="*/ 597693 w 1774031"/>
                  <a:gd name="connsiteY63" fmla="*/ 1433513 h 1464914"/>
                  <a:gd name="connsiteX64" fmla="*/ 661193 w 1774031"/>
                  <a:gd name="connsiteY64" fmla="*/ 1437482 h 1464914"/>
                  <a:gd name="connsiteX65" fmla="*/ 767556 w 1774031"/>
                  <a:gd name="connsiteY65" fmla="*/ 1438276 h 1464914"/>
                  <a:gd name="connsiteX66" fmla="*/ 854075 w 1774031"/>
                  <a:gd name="connsiteY66" fmla="*/ 1443832 h 1464914"/>
                  <a:gd name="connsiteX67" fmla="*/ 897731 w 1774031"/>
                  <a:gd name="connsiteY67" fmla="*/ 1450181 h 1464914"/>
                  <a:gd name="connsiteX68" fmla="*/ 923925 w 1774031"/>
                  <a:gd name="connsiteY68" fmla="*/ 1450976 h 1464914"/>
                  <a:gd name="connsiteX69" fmla="*/ 969962 w 1774031"/>
                  <a:gd name="connsiteY69" fmla="*/ 1449387 h 1464914"/>
                  <a:gd name="connsiteX70" fmla="*/ 966787 w 1774031"/>
                  <a:gd name="connsiteY70" fmla="*/ 1454944 h 1464914"/>
                  <a:gd name="connsiteX71" fmla="*/ 1067593 w 1774031"/>
                  <a:gd name="connsiteY71" fmla="*/ 1451770 h 1464914"/>
                  <a:gd name="connsiteX72" fmla="*/ 1096169 w 1774031"/>
                  <a:gd name="connsiteY72" fmla="*/ 1455738 h 1464914"/>
                  <a:gd name="connsiteX73" fmla="*/ 1118394 w 1774031"/>
                  <a:gd name="connsiteY73" fmla="*/ 1449387 h 1464914"/>
                  <a:gd name="connsiteX74" fmla="*/ 1227139 w 1774031"/>
                  <a:gd name="connsiteY74" fmla="*/ 1457325 h 1464914"/>
                  <a:gd name="connsiteX75" fmla="*/ 1283494 w 1774031"/>
                  <a:gd name="connsiteY75" fmla="*/ 1456532 h 1464914"/>
                  <a:gd name="connsiteX76" fmla="*/ 1292226 w 1774031"/>
                  <a:gd name="connsiteY76" fmla="*/ 1461295 h 1464914"/>
                  <a:gd name="connsiteX77" fmla="*/ 1326356 w 1774031"/>
                  <a:gd name="connsiteY77" fmla="*/ 1462087 h 1464914"/>
                  <a:gd name="connsiteX78" fmla="*/ 1412081 w 1774031"/>
                  <a:gd name="connsiteY78" fmla="*/ 1459707 h 1464914"/>
                  <a:gd name="connsiteX79" fmla="*/ 1450181 w 1774031"/>
                  <a:gd name="connsiteY79" fmla="*/ 1457325 h 1464914"/>
                  <a:gd name="connsiteX80" fmla="*/ 1528762 w 1774031"/>
                  <a:gd name="connsiteY80" fmla="*/ 1454944 h 1464914"/>
                  <a:gd name="connsiteX81" fmla="*/ 1616074 w 1774031"/>
                  <a:gd name="connsiteY81" fmla="*/ 1459707 h 1464914"/>
                  <a:gd name="connsiteX82" fmla="*/ 1701800 w 1774031"/>
                  <a:gd name="connsiteY82" fmla="*/ 1463676 h 1464914"/>
                  <a:gd name="connsiteX83" fmla="*/ 1730375 w 1774031"/>
                  <a:gd name="connsiteY83" fmla="*/ 1464469 h 1464914"/>
                  <a:gd name="connsiteX84" fmla="*/ 1745456 w 1774031"/>
                  <a:gd name="connsiteY84" fmla="*/ 1457325 h 1464914"/>
                  <a:gd name="connsiteX85" fmla="*/ 1764506 w 1774031"/>
                  <a:gd name="connsiteY85" fmla="*/ 1452563 h 1464914"/>
                  <a:gd name="connsiteX86" fmla="*/ 1774031 w 1774031"/>
                  <a:gd name="connsiteY86" fmla="*/ 1458120 h 1464914"/>
                  <a:gd name="connsiteX0" fmla="*/ 0 w 1780381"/>
                  <a:gd name="connsiteY0" fmla="*/ 0 h 1475604"/>
                  <a:gd name="connsiteX1" fmla="*/ 9525 w 1780381"/>
                  <a:gd name="connsiteY1" fmla="*/ 66675 h 1475604"/>
                  <a:gd name="connsiteX2" fmla="*/ 9525 w 1780381"/>
                  <a:gd name="connsiteY2" fmla="*/ 178594 h 1475604"/>
                  <a:gd name="connsiteX3" fmla="*/ 8731 w 1780381"/>
                  <a:gd name="connsiteY3" fmla="*/ 119063 h 1475604"/>
                  <a:gd name="connsiteX4" fmla="*/ 16668 w 1780381"/>
                  <a:gd name="connsiteY4" fmla="*/ 247650 h 1475604"/>
                  <a:gd name="connsiteX5" fmla="*/ 19050 w 1780381"/>
                  <a:gd name="connsiteY5" fmla="*/ 276225 h 1475604"/>
                  <a:gd name="connsiteX6" fmla="*/ 26193 w 1780381"/>
                  <a:gd name="connsiteY6" fmla="*/ 321469 h 1475604"/>
                  <a:gd name="connsiteX7" fmla="*/ 28575 w 1780381"/>
                  <a:gd name="connsiteY7" fmla="*/ 338138 h 1475604"/>
                  <a:gd name="connsiteX8" fmla="*/ 30956 w 1780381"/>
                  <a:gd name="connsiteY8" fmla="*/ 366713 h 1475604"/>
                  <a:gd name="connsiteX9" fmla="*/ 33337 w 1780381"/>
                  <a:gd name="connsiteY9" fmla="*/ 378619 h 1475604"/>
                  <a:gd name="connsiteX10" fmla="*/ 35718 w 1780381"/>
                  <a:gd name="connsiteY10" fmla="*/ 392907 h 1475604"/>
                  <a:gd name="connsiteX11" fmla="*/ 38100 w 1780381"/>
                  <a:gd name="connsiteY11" fmla="*/ 459582 h 1475604"/>
                  <a:gd name="connsiteX12" fmla="*/ 42862 w 1780381"/>
                  <a:gd name="connsiteY12" fmla="*/ 473869 h 1475604"/>
                  <a:gd name="connsiteX13" fmla="*/ 45243 w 1780381"/>
                  <a:gd name="connsiteY13" fmla="*/ 490538 h 1475604"/>
                  <a:gd name="connsiteX14" fmla="*/ 47625 w 1780381"/>
                  <a:gd name="connsiteY14" fmla="*/ 550069 h 1475604"/>
                  <a:gd name="connsiteX15" fmla="*/ 50006 w 1780381"/>
                  <a:gd name="connsiteY15" fmla="*/ 571500 h 1475604"/>
                  <a:gd name="connsiteX16" fmla="*/ 52387 w 1780381"/>
                  <a:gd name="connsiteY16" fmla="*/ 611982 h 1475604"/>
                  <a:gd name="connsiteX17" fmla="*/ 57150 w 1780381"/>
                  <a:gd name="connsiteY17" fmla="*/ 669132 h 1475604"/>
                  <a:gd name="connsiteX18" fmla="*/ 61912 w 1780381"/>
                  <a:gd name="connsiteY18" fmla="*/ 685800 h 1475604"/>
                  <a:gd name="connsiteX19" fmla="*/ 72231 w 1780381"/>
                  <a:gd name="connsiteY19" fmla="*/ 764382 h 1475604"/>
                  <a:gd name="connsiteX20" fmla="*/ 79375 w 1780381"/>
                  <a:gd name="connsiteY20" fmla="*/ 788988 h 1475604"/>
                  <a:gd name="connsiteX21" fmla="*/ 78581 w 1780381"/>
                  <a:gd name="connsiteY21" fmla="*/ 814388 h 1475604"/>
                  <a:gd name="connsiteX22" fmla="*/ 76994 w 1780381"/>
                  <a:gd name="connsiteY22" fmla="*/ 822325 h 1475604"/>
                  <a:gd name="connsiteX23" fmla="*/ 78581 w 1780381"/>
                  <a:gd name="connsiteY23" fmla="*/ 835026 h 1475604"/>
                  <a:gd name="connsiteX24" fmla="*/ 81756 w 1780381"/>
                  <a:gd name="connsiteY24" fmla="*/ 850107 h 1475604"/>
                  <a:gd name="connsiteX25" fmla="*/ 76200 w 1780381"/>
                  <a:gd name="connsiteY25" fmla="*/ 866775 h 1475604"/>
                  <a:gd name="connsiteX26" fmla="*/ 92868 w 1780381"/>
                  <a:gd name="connsiteY26" fmla="*/ 873919 h 1475604"/>
                  <a:gd name="connsiteX27" fmla="*/ 88106 w 1780381"/>
                  <a:gd name="connsiteY27" fmla="*/ 881063 h 1475604"/>
                  <a:gd name="connsiteX28" fmla="*/ 87312 w 1780381"/>
                  <a:gd name="connsiteY28" fmla="*/ 915195 h 1475604"/>
                  <a:gd name="connsiteX29" fmla="*/ 92075 w 1780381"/>
                  <a:gd name="connsiteY29" fmla="*/ 927894 h 1475604"/>
                  <a:gd name="connsiteX30" fmla="*/ 97631 w 1780381"/>
                  <a:gd name="connsiteY30" fmla="*/ 990600 h 1475604"/>
                  <a:gd name="connsiteX31" fmla="*/ 102393 w 1780381"/>
                  <a:gd name="connsiteY31" fmla="*/ 1019175 h 1475604"/>
                  <a:gd name="connsiteX32" fmla="*/ 104775 w 1780381"/>
                  <a:gd name="connsiteY32" fmla="*/ 1081088 h 1475604"/>
                  <a:gd name="connsiteX33" fmla="*/ 109537 w 1780381"/>
                  <a:gd name="connsiteY33" fmla="*/ 1088232 h 1475604"/>
                  <a:gd name="connsiteX34" fmla="*/ 119856 w 1780381"/>
                  <a:gd name="connsiteY34" fmla="*/ 1100138 h 1475604"/>
                  <a:gd name="connsiteX35" fmla="*/ 127793 w 1780381"/>
                  <a:gd name="connsiteY35" fmla="*/ 1144587 h 1475604"/>
                  <a:gd name="connsiteX36" fmla="*/ 133350 w 1780381"/>
                  <a:gd name="connsiteY36" fmla="*/ 1178719 h 1475604"/>
                  <a:gd name="connsiteX37" fmla="*/ 135731 w 1780381"/>
                  <a:gd name="connsiteY37" fmla="*/ 1185863 h 1475604"/>
                  <a:gd name="connsiteX38" fmla="*/ 140493 w 1780381"/>
                  <a:gd name="connsiteY38" fmla="*/ 1204913 h 1475604"/>
                  <a:gd name="connsiteX39" fmla="*/ 145256 w 1780381"/>
                  <a:gd name="connsiteY39" fmla="*/ 1226344 h 1475604"/>
                  <a:gd name="connsiteX40" fmla="*/ 152400 w 1780381"/>
                  <a:gd name="connsiteY40" fmla="*/ 1250157 h 1475604"/>
                  <a:gd name="connsiteX41" fmla="*/ 154781 w 1780381"/>
                  <a:gd name="connsiteY41" fmla="*/ 1264444 h 1475604"/>
                  <a:gd name="connsiteX42" fmla="*/ 157162 w 1780381"/>
                  <a:gd name="connsiteY42" fmla="*/ 1285875 h 1475604"/>
                  <a:gd name="connsiteX43" fmla="*/ 166687 w 1780381"/>
                  <a:gd name="connsiteY43" fmla="*/ 1300163 h 1475604"/>
                  <a:gd name="connsiteX44" fmla="*/ 171450 w 1780381"/>
                  <a:gd name="connsiteY44" fmla="*/ 1309688 h 1475604"/>
                  <a:gd name="connsiteX45" fmla="*/ 180975 w 1780381"/>
                  <a:gd name="connsiteY45" fmla="*/ 1323975 h 1475604"/>
                  <a:gd name="connsiteX46" fmla="*/ 185737 w 1780381"/>
                  <a:gd name="connsiteY46" fmla="*/ 1340644 h 1475604"/>
                  <a:gd name="connsiteX47" fmla="*/ 190500 w 1780381"/>
                  <a:gd name="connsiteY47" fmla="*/ 1350169 h 1475604"/>
                  <a:gd name="connsiteX48" fmla="*/ 195262 w 1780381"/>
                  <a:gd name="connsiteY48" fmla="*/ 1357313 h 1475604"/>
                  <a:gd name="connsiteX49" fmla="*/ 202406 w 1780381"/>
                  <a:gd name="connsiteY49" fmla="*/ 1359694 h 1475604"/>
                  <a:gd name="connsiteX50" fmla="*/ 211931 w 1780381"/>
                  <a:gd name="connsiteY50" fmla="*/ 1376363 h 1475604"/>
                  <a:gd name="connsiteX51" fmla="*/ 219075 w 1780381"/>
                  <a:gd name="connsiteY51" fmla="*/ 1381125 h 1475604"/>
                  <a:gd name="connsiteX52" fmla="*/ 221456 w 1780381"/>
                  <a:gd name="connsiteY52" fmla="*/ 1388269 h 1475604"/>
                  <a:gd name="connsiteX53" fmla="*/ 233362 w 1780381"/>
                  <a:gd name="connsiteY53" fmla="*/ 1402557 h 1475604"/>
                  <a:gd name="connsiteX54" fmla="*/ 235743 w 1780381"/>
                  <a:gd name="connsiteY54" fmla="*/ 1409700 h 1475604"/>
                  <a:gd name="connsiteX55" fmla="*/ 261937 w 1780381"/>
                  <a:gd name="connsiteY55" fmla="*/ 1421607 h 1475604"/>
                  <a:gd name="connsiteX56" fmla="*/ 294481 w 1780381"/>
                  <a:gd name="connsiteY56" fmla="*/ 1428751 h 1475604"/>
                  <a:gd name="connsiteX57" fmla="*/ 303212 w 1780381"/>
                  <a:gd name="connsiteY57" fmla="*/ 1425575 h 1475604"/>
                  <a:gd name="connsiteX58" fmla="*/ 338931 w 1780381"/>
                  <a:gd name="connsiteY58" fmla="*/ 1429545 h 1475604"/>
                  <a:gd name="connsiteX59" fmla="*/ 368300 w 1780381"/>
                  <a:gd name="connsiteY59" fmla="*/ 1430338 h 1475604"/>
                  <a:gd name="connsiteX60" fmla="*/ 402430 w 1780381"/>
                  <a:gd name="connsiteY60" fmla="*/ 1431925 h 1475604"/>
                  <a:gd name="connsiteX61" fmla="*/ 433387 w 1780381"/>
                  <a:gd name="connsiteY61" fmla="*/ 1433513 h 1475604"/>
                  <a:gd name="connsiteX62" fmla="*/ 515143 w 1780381"/>
                  <a:gd name="connsiteY62" fmla="*/ 1431926 h 1475604"/>
                  <a:gd name="connsiteX63" fmla="*/ 597693 w 1780381"/>
                  <a:gd name="connsiteY63" fmla="*/ 1433513 h 1475604"/>
                  <a:gd name="connsiteX64" fmla="*/ 661193 w 1780381"/>
                  <a:gd name="connsiteY64" fmla="*/ 1437482 h 1475604"/>
                  <a:gd name="connsiteX65" fmla="*/ 767556 w 1780381"/>
                  <a:gd name="connsiteY65" fmla="*/ 1438276 h 1475604"/>
                  <a:gd name="connsiteX66" fmla="*/ 854075 w 1780381"/>
                  <a:gd name="connsiteY66" fmla="*/ 1443832 h 1475604"/>
                  <a:gd name="connsiteX67" fmla="*/ 897731 w 1780381"/>
                  <a:gd name="connsiteY67" fmla="*/ 1450181 h 1475604"/>
                  <a:gd name="connsiteX68" fmla="*/ 923925 w 1780381"/>
                  <a:gd name="connsiteY68" fmla="*/ 1450976 h 1475604"/>
                  <a:gd name="connsiteX69" fmla="*/ 969962 w 1780381"/>
                  <a:gd name="connsiteY69" fmla="*/ 1449387 h 1475604"/>
                  <a:gd name="connsiteX70" fmla="*/ 966787 w 1780381"/>
                  <a:gd name="connsiteY70" fmla="*/ 1454944 h 1475604"/>
                  <a:gd name="connsiteX71" fmla="*/ 1067593 w 1780381"/>
                  <a:gd name="connsiteY71" fmla="*/ 1451770 h 1475604"/>
                  <a:gd name="connsiteX72" fmla="*/ 1096169 w 1780381"/>
                  <a:gd name="connsiteY72" fmla="*/ 1455738 h 1475604"/>
                  <a:gd name="connsiteX73" fmla="*/ 1118394 w 1780381"/>
                  <a:gd name="connsiteY73" fmla="*/ 1449387 h 1475604"/>
                  <a:gd name="connsiteX74" fmla="*/ 1227139 w 1780381"/>
                  <a:gd name="connsiteY74" fmla="*/ 1457325 h 1475604"/>
                  <a:gd name="connsiteX75" fmla="*/ 1283494 w 1780381"/>
                  <a:gd name="connsiteY75" fmla="*/ 1456532 h 1475604"/>
                  <a:gd name="connsiteX76" fmla="*/ 1292226 w 1780381"/>
                  <a:gd name="connsiteY76" fmla="*/ 1461295 h 1475604"/>
                  <a:gd name="connsiteX77" fmla="*/ 1326356 w 1780381"/>
                  <a:gd name="connsiteY77" fmla="*/ 1462087 h 1475604"/>
                  <a:gd name="connsiteX78" fmla="*/ 1412081 w 1780381"/>
                  <a:gd name="connsiteY78" fmla="*/ 1459707 h 1475604"/>
                  <a:gd name="connsiteX79" fmla="*/ 1450181 w 1780381"/>
                  <a:gd name="connsiteY79" fmla="*/ 1457325 h 1475604"/>
                  <a:gd name="connsiteX80" fmla="*/ 1528762 w 1780381"/>
                  <a:gd name="connsiteY80" fmla="*/ 1454944 h 1475604"/>
                  <a:gd name="connsiteX81" fmla="*/ 1616074 w 1780381"/>
                  <a:gd name="connsiteY81" fmla="*/ 1459707 h 1475604"/>
                  <a:gd name="connsiteX82" fmla="*/ 1701800 w 1780381"/>
                  <a:gd name="connsiteY82" fmla="*/ 1463676 h 1475604"/>
                  <a:gd name="connsiteX83" fmla="*/ 1730375 w 1780381"/>
                  <a:gd name="connsiteY83" fmla="*/ 1464469 h 1475604"/>
                  <a:gd name="connsiteX84" fmla="*/ 1745456 w 1780381"/>
                  <a:gd name="connsiteY84" fmla="*/ 1457325 h 1475604"/>
                  <a:gd name="connsiteX85" fmla="*/ 1764506 w 1780381"/>
                  <a:gd name="connsiteY85" fmla="*/ 1452563 h 1475604"/>
                  <a:gd name="connsiteX86" fmla="*/ 1780381 w 1780381"/>
                  <a:gd name="connsiteY86" fmla="*/ 1475582 h 1475604"/>
                  <a:gd name="connsiteX0" fmla="*/ 0 w 1780381"/>
                  <a:gd name="connsiteY0" fmla="*/ 0 h 1475628"/>
                  <a:gd name="connsiteX1" fmla="*/ 9525 w 1780381"/>
                  <a:gd name="connsiteY1" fmla="*/ 66675 h 1475628"/>
                  <a:gd name="connsiteX2" fmla="*/ 9525 w 1780381"/>
                  <a:gd name="connsiteY2" fmla="*/ 178594 h 1475628"/>
                  <a:gd name="connsiteX3" fmla="*/ 8731 w 1780381"/>
                  <a:gd name="connsiteY3" fmla="*/ 119063 h 1475628"/>
                  <a:gd name="connsiteX4" fmla="*/ 16668 w 1780381"/>
                  <a:gd name="connsiteY4" fmla="*/ 247650 h 1475628"/>
                  <a:gd name="connsiteX5" fmla="*/ 19050 w 1780381"/>
                  <a:gd name="connsiteY5" fmla="*/ 276225 h 1475628"/>
                  <a:gd name="connsiteX6" fmla="*/ 26193 w 1780381"/>
                  <a:gd name="connsiteY6" fmla="*/ 321469 h 1475628"/>
                  <a:gd name="connsiteX7" fmla="*/ 28575 w 1780381"/>
                  <a:gd name="connsiteY7" fmla="*/ 338138 h 1475628"/>
                  <a:gd name="connsiteX8" fmla="*/ 30956 w 1780381"/>
                  <a:gd name="connsiteY8" fmla="*/ 366713 h 1475628"/>
                  <a:gd name="connsiteX9" fmla="*/ 33337 w 1780381"/>
                  <a:gd name="connsiteY9" fmla="*/ 378619 h 1475628"/>
                  <a:gd name="connsiteX10" fmla="*/ 35718 w 1780381"/>
                  <a:gd name="connsiteY10" fmla="*/ 392907 h 1475628"/>
                  <a:gd name="connsiteX11" fmla="*/ 38100 w 1780381"/>
                  <a:gd name="connsiteY11" fmla="*/ 459582 h 1475628"/>
                  <a:gd name="connsiteX12" fmla="*/ 42862 w 1780381"/>
                  <a:gd name="connsiteY12" fmla="*/ 473869 h 1475628"/>
                  <a:gd name="connsiteX13" fmla="*/ 45243 w 1780381"/>
                  <a:gd name="connsiteY13" fmla="*/ 490538 h 1475628"/>
                  <a:gd name="connsiteX14" fmla="*/ 47625 w 1780381"/>
                  <a:gd name="connsiteY14" fmla="*/ 550069 h 1475628"/>
                  <a:gd name="connsiteX15" fmla="*/ 50006 w 1780381"/>
                  <a:gd name="connsiteY15" fmla="*/ 571500 h 1475628"/>
                  <a:gd name="connsiteX16" fmla="*/ 52387 w 1780381"/>
                  <a:gd name="connsiteY16" fmla="*/ 611982 h 1475628"/>
                  <a:gd name="connsiteX17" fmla="*/ 57150 w 1780381"/>
                  <a:gd name="connsiteY17" fmla="*/ 669132 h 1475628"/>
                  <a:gd name="connsiteX18" fmla="*/ 61912 w 1780381"/>
                  <a:gd name="connsiteY18" fmla="*/ 685800 h 1475628"/>
                  <a:gd name="connsiteX19" fmla="*/ 72231 w 1780381"/>
                  <a:gd name="connsiteY19" fmla="*/ 764382 h 1475628"/>
                  <a:gd name="connsiteX20" fmla="*/ 79375 w 1780381"/>
                  <a:gd name="connsiteY20" fmla="*/ 788988 h 1475628"/>
                  <a:gd name="connsiteX21" fmla="*/ 78581 w 1780381"/>
                  <a:gd name="connsiteY21" fmla="*/ 814388 h 1475628"/>
                  <a:gd name="connsiteX22" fmla="*/ 76994 w 1780381"/>
                  <a:gd name="connsiteY22" fmla="*/ 822325 h 1475628"/>
                  <a:gd name="connsiteX23" fmla="*/ 78581 w 1780381"/>
                  <a:gd name="connsiteY23" fmla="*/ 835026 h 1475628"/>
                  <a:gd name="connsiteX24" fmla="*/ 81756 w 1780381"/>
                  <a:gd name="connsiteY24" fmla="*/ 850107 h 1475628"/>
                  <a:gd name="connsiteX25" fmla="*/ 76200 w 1780381"/>
                  <a:gd name="connsiteY25" fmla="*/ 866775 h 1475628"/>
                  <a:gd name="connsiteX26" fmla="*/ 92868 w 1780381"/>
                  <a:gd name="connsiteY26" fmla="*/ 873919 h 1475628"/>
                  <a:gd name="connsiteX27" fmla="*/ 88106 w 1780381"/>
                  <a:gd name="connsiteY27" fmla="*/ 881063 h 1475628"/>
                  <a:gd name="connsiteX28" fmla="*/ 87312 w 1780381"/>
                  <a:gd name="connsiteY28" fmla="*/ 915195 h 1475628"/>
                  <a:gd name="connsiteX29" fmla="*/ 92075 w 1780381"/>
                  <a:gd name="connsiteY29" fmla="*/ 927894 h 1475628"/>
                  <a:gd name="connsiteX30" fmla="*/ 97631 w 1780381"/>
                  <a:gd name="connsiteY30" fmla="*/ 990600 h 1475628"/>
                  <a:gd name="connsiteX31" fmla="*/ 102393 w 1780381"/>
                  <a:gd name="connsiteY31" fmla="*/ 1019175 h 1475628"/>
                  <a:gd name="connsiteX32" fmla="*/ 104775 w 1780381"/>
                  <a:gd name="connsiteY32" fmla="*/ 1081088 h 1475628"/>
                  <a:gd name="connsiteX33" fmla="*/ 109537 w 1780381"/>
                  <a:gd name="connsiteY33" fmla="*/ 1088232 h 1475628"/>
                  <a:gd name="connsiteX34" fmla="*/ 119856 w 1780381"/>
                  <a:gd name="connsiteY34" fmla="*/ 1100138 h 1475628"/>
                  <a:gd name="connsiteX35" fmla="*/ 127793 w 1780381"/>
                  <a:gd name="connsiteY35" fmla="*/ 1144587 h 1475628"/>
                  <a:gd name="connsiteX36" fmla="*/ 133350 w 1780381"/>
                  <a:gd name="connsiteY36" fmla="*/ 1178719 h 1475628"/>
                  <a:gd name="connsiteX37" fmla="*/ 135731 w 1780381"/>
                  <a:gd name="connsiteY37" fmla="*/ 1185863 h 1475628"/>
                  <a:gd name="connsiteX38" fmla="*/ 140493 w 1780381"/>
                  <a:gd name="connsiteY38" fmla="*/ 1204913 h 1475628"/>
                  <a:gd name="connsiteX39" fmla="*/ 145256 w 1780381"/>
                  <a:gd name="connsiteY39" fmla="*/ 1226344 h 1475628"/>
                  <a:gd name="connsiteX40" fmla="*/ 152400 w 1780381"/>
                  <a:gd name="connsiteY40" fmla="*/ 1250157 h 1475628"/>
                  <a:gd name="connsiteX41" fmla="*/ 154781 w 1780381"/>
                  <a:gd name="connsiteY41" fmla="*/ 1264444 h 1475628"/>
                  <a:gd name="connsiteX42" fmla="*/ 157162 w 1780381"/>
                  <a:gd name="connsiteY42" fmla="*/ 1285875 h 1475628"/>
                  <a:gd name="connsiteX43" fmla="*/ 166687 w 1780381"/>
                  <a:gd name="connsiteY43" fmla="*/ 1300163 h 1475628"/>
                  <a:gd name="connsiteX44" fmla="*/ 171450 w 1780381"/>
                  <a:gd name="connsiteY44" fmla="*/ 1309688 h 1475628"/>
                  <a:gd name="connsiteX45" fmla="*/ 180975 w 1780381"/>
                  <a:gd name="connsiteY45" fmla="*/ 1323975 h 1475628"/>
                  <a:gd name="connsiteX46" fmla="*/ 185737 w 1780381"/>
                  <a:gd name="connsiteY46" fmla="*/ 1340644 h 1475628"/>
                  <a:gd name="connsiteX47" fmla="*/ 190500 w 1780381"/>
                  <a:gd name="connsiteY47" fmla="*/ 1350169 h 1475628"/>
                  <a:gd name="connsiteX48" fmla="*/ 195262 w 1780381"/>
                  <a:gd name="connsiteY48" fmla="*/ 1357313 h 1475628"/>
                  <a:gd name="connsiteX49" fmla="*/ 202406 w 1780381"/>
                  <a:gd name="connsiteY49" fmla="*/ 1359694 h 1475628"/>
                  <a:gd name="connsiteX50" fmla="*/ 211931 w 1780381"/>
                  <a:gd name="connsiteY50" fmla="*/ 1376363 h 1475628"/>
                  <a:gd name="connsiteX51" fmla="*/ 219075 w 1780381"/>
                  <a:gd name="connsiteY51" fmla="*/ 1381125 h 1475628"/>
                  <a:gd name="connsiteX52" fmla="*/ 221456 w 1780381"/>
                  <a:gd name="connsiteY52" fmla="*/ 1388269 h 1475628"/>
                  <a:gd name="connsiteX53" fmla="*/ 233362 w 1780381"/>
                  <a:gd name="connsiteY53" fmla="*/ 1402557 h 1475628"/>
                  <a:gd name="connsiteX54" fmla="*/ 235743 w 1780381"/>
                  <a:gd name="connsiteY54" fmla="*/ 1409700 h 1475628"/>
                  <a:gd name="connsiteX55" fmla="*/ 261937 w 1780381"/>
                  <a:gd name="connsiteY55" fmla="*/ 1421607 h 1475628"/>
                  <a:gd name="connsiteX56" fmla="*/ 294481 w 1780381"/>
                  <a:gd name="connsiteY56" fmla="*/ 1428751 h 1475628"/>
                  <a:gd name="connsiteX57" fmla="*/ 303212 w 1780381"/>
                  <a:gd name="connsiteY57" fmla="*/ 1425575 h 1475628"/>
                  <a:gd name="connsiteX58" fmla="*/ 338931 w 1780381"/>
                  <a:gd name="connsiteY58" fmla="*/ 1429545 h 1475628"/>
                  <a:gd name="connsiteX59" fmla="*/ 368300 w 1780381"/>
                  <a:gd name="connsiteY59" fmla="*/ 1430338 h 1475628"/>
                  <a:gd name="connsiteX60" fmla="*/ 402430 w 1780381"/>
                  <a:gd name="connsiteY60" fmla="*/ 1431925 h 1475628"/>
                  <a:gd name="connsiteX61" fmla="*/ 433387 w 1780381"/>
                  <a:gd name="connsiteY61" fmla="*/ 1433513 h 1475628"/>
                  <a:gd name="connsiteX62" fmla="*/ 515143 w 1780381"/>
                  <a:gd name="connsiteY62" fmla="*/ 1431926 h 1475628"/>
                  <a:gd name="connsiteX63" fmla="*/ 597693 w 1780381"/>
                  <a:gd name="connsiteY63" fmla="*/ 1433513 h 1475628"/>
                  <a:gd name="connsiteX64" fmla="*/ 661193 w 1780381"/>
                  <a:gd name="connsiteY64" fmla="*/ 1437482 h 1475628"/>
                  <a:gd name="connsiteX65" fmla="*/ 767556 w 1780381"/>
                  <a:gd name="connsiteY65" fmla="*/ 1438276 h 1475628"/>
                  <a:gd name="connsiteX66" fmla="*/ 854075 w 1780381"/>
                  <a:gd name="connsiteY66" fmla="*/ 1443832 h 1475628"/>
                  <a:gd name="connsiteX67" fmla="*/ 897731 w 1780381"/>
                  <a:gd name="connsiteY67" fmla="*/ 1450181 h 1475628"/>
                  <a:gd name="connsiteX68" fmla="*/ 923925 w 1780381"/>
                  <a:gd name="connsiteY68" fmla="*/ 1450976 h 1475628"/>
                  <a:gd name="connsiteX69" fmla="*/ 969962 w 1780381"/>
                  <a:gd name="connsiteY69" fmla="*/ 1449387 h 1475628"/>
                  <a:gd name="connsiteX70" fmla="*/ 966787 w 1780381"/>
                  <a:gd name="connsiteY70" fmla="*/ 1454944 h 1475628"/>
                  <a:gd name="connsiteX71" fmla="*/ 1067593 w 1780381"/>
                  <a:gd name="connsiteY71" fmla="*/ 1451770 h 1475628"/>
                  <a:gd name="connsiteX72" fmla="*/ 1096169 w 1780381"/>
                  <a:gd name="connsiteY72" fmla="*/ 1455738 h 1475628"/>
                  <a:gd name="connsiteX73" fmla="*/ 1118394 w 1780381"/>
                  <a:gd name="connsiteY73" fmla="*/ 1449387 h 1475628"/>
                  <a:gd name="connsiteX74" fmla="*/ 1227139 w 1780381"/>
                  <a:gd name="connsiteY74" fmla="*/ 1457325 h 1475628"/>
                  <a:gd name="connsiteX75" fmla="*/ 1283494 w 1780381"/>
                  <a:gd name="connsiteY75" fmla="*/ 1456532 h 1475628"/>
                  <a:gd name="connsiteX76" fmla="*/ 1292226 w 1780381"/>
                  <a:gd name="connsiteY76" fmla="*/ 1461295 h 1475628"/>
                  <a:gd name="connsiteX77" fmla="*/ 1326356 w 1780381"/>
                  <a:gd name="connsiteY77" fmla="*/ 1462087 h 1475628"/>
                  <a:gd name="connsiteX78" fmla="*/ 1412081 w 1780381"/>
                  <a:gd name="connsiteY78" fmla="*/ 1459707 h 1475628"/>
                  <a:gd name="connsiteX79" fmla="*/ 1450181 w 1780381"/>
                  <a:gd name="connsiteY79" fmla="*/ 1457325 h 1475628"/>
                  <a:gd name="connsiteX80" fmla="*/ 1528762 w 1780381"/>
                  <a:gd name="connsiteY80" fmla="*/ 1454944 h 1475628"/>
                  <a:gd name="connsiteX81" fmla="*/ 1616074 w 1780381"/>
                  <a:gd name="connsiteY81" fmla="*/ 1459707 h 1475628"/>
                  <a:gd name="connsiteX82" fmla="*/ 1701800 w 1780381"/>
                  <a:gd name="connsiteY82" fmla="*/ 1463676 h 1475628"/>
                  <a:gd name="connsiteX83" fmla="*/ 1730375 w 1780381"/>
                  <a:gd name="connsiteY83" fmla="*/ 1464469 h 1475628"/>
                  <a:gd name="connsiteX84" fmla="*/ 1745456 w 1780381"/>
                  <a:gd name="connsiteY84" fmla="*/ 1457325 h 1475628"/>
                  <a:gd name="connsiteX85" fmla="*/ 1769269 w 1780381"/>
                  <a:gd name="connsiteY85" fmla="*/ 1463675 h 1475628"/>
                  <a:gd name="connsiteX86" fmla="*/ 1780381 w 1780381"/>
                  <a:gd name="connsiteY86" fmla="*/ 1475582 h 1475628"/>
                  <a:gd name="connsiteX0" fmla="*/ 0 w 1780381"/>
                  <a:gd name="connsiteY0" fmla="*/ 0 h 1475623"/>
                  <a:gd name="connsiteX1" fmla="*/ 9525 w 1780381"/>
                  <a:gd name="connsiteY1" fmla="*/ 66675 h 1475623"/>
                  <a:gd name="connsiteX2" fmla="*/ 9525 w 1780381"/>
                  <a:gd name="connsiteY2" fmla="*/ 178594 h 1475623"/>
                  <a:gd name="connsiteX3" fmla="*/ 8731 w 1780381"/>
                  <a:gd name="connsiteY3" fmla="*/ 119063 h 1475623"/>
                  <a:gd name="connsiteX4" fmla="*/ 16668 w 1780381"/>
                  <a:gd name="connsiteY4" fmla="*/ 247650 h 1475623"/>
                  <a:gd name="connsiteX5" fmla="*/ 19050 w 1780381"/>
                  <a:gd name="connsiteY5" fmla="*/ 276225 h 1475623"/>
                  <a:gd name="connsiteX6" fmla="*/ 26193 w 1780381"/>
                  <a:gd name="connsiteY6" fmla="*/ 321469 h 1475623"/>
                  <a:gd name="connsiteX7" fmla="*/ 28575 w 1780381"/>
                  <a:gd name="connsiteY7" fmla="*/ 338138 h 1475623"/>
                  <a:gd name="connsiteX8" fmla="*/ 30956 w 1780381"/>
                  <a:gd name="connsiteY8" fmla="*/ 366713 h 1475623"/>
                  <a:gd name="connsiteX9" fmla="*/ 33337 w 1780381"/>
                  <a:gd name="connsiteY9" fmla="*/ 378619 h 1475623"/>
                  <a:gd name="connsiteX10" fmla="*/ 35718 w 1780381"/>
                  <a:gd name="connsiteY10" fmla="*/ 392907 h 1475623"/>
                  <a:gd name="connsiteX11" fmla="*/ 38100 w 1780381"/>
                  <a:gd name="connsiteY11" fmla="*/ 459582 h 1475623"/>
                  <a:gd name="connsiteX12" fmla="*/ 42862 w 1780381"/>
                  <a:gd name="connsiteY12" fmla="*/ 473869 h 1475623"/>
                  <a:gd name="connsiteX13" fmla="*/ 45243 w 1780381"/>
                  <a:gd name="connsiteY13" fmla="*/ 490538 h 1475623"/>
                  <a:gd name="connsiteX14" fmla="*/ 47625 w 1780381"/>
                  <a:gd name="connsiteY14" fmla="*/ 550069 h 1475623"/>
                  <a:gd name="connsiteX15" fmla="*/ 50006 w 1780381"/>
                  <a:gd name="connsiteY15" fmla="*/ 571500 h 1475623"/>
                  <a:gd name="connsiteX16" fmla="*/ 52387 w 1780381"/>
                  <a:gd name="connsiteY16" fmla="*/ 611982 h 1475623"/>
                  <a:gd name="connsiteX17" fmla="*/ 57150 w 1780381"/>
                  <a:gd name="connsiteY17" fmla="*/ 669132 h 1475623"/>
                  <a:gd name="connsiteX18" fmla="*/ 61912 w 1780381"/>
                  <a:gd name="connsiteY18" fmla="*/ 685800 h 1475623"/>
                  <a:gd name="connsiteX19" fmla="*/ 72231 w 1780381"/>
                  <a:gd name="connsiteY19" fmla="*/ 764382 h 1475623"/>
                  <a:gd name="connsiteX20" fmla="*/ 79375 w 1780381"/>
                  <a:gd name="connsiteY20" fmla="*/ 788988 h 1475623"/>
                  <a:gd name="connsiteX21" fmla="*/ 78581 w 1780381"/>
                  <a:gd name="connsiteY21" fmla="*/ 814388 h 1475623"/>
                  <a:gd name="connsiteX22" fmla="*/ 76994 w 1780381"/>
                  <a:gd name="connsiteY22" fmla="*/ 822325 h 1475623"/>
                  <a:gd name="connsiteX23" fmla="*/ 78581 w 1780381"/>
                  <a:gd name="connsiteY23" fmla="*/ 835026 h 1475623"/>
                  <a:gd name="connsiteX24" fmla="*/ 81756 w 1780381"/>
                  <a:gd name="connsiteY24" fmla="*/ 850107 h 1475623"/>
                  <a:gd name="connsiteX25" fmla="*/ 76200 w 1780381"/>
                  <a:gd name="connsiteY25" fmla="*/ 866775 h 1475623"/>
                  <a:gd name="connsiteX26" fmla="*/ 92868 w 1780381"/>
                  <a:gd name="connsiteY26" fmla="*/ 873919 h 1475623"/>
                  <a:gd name="connsiteX27" fmla="*/ 88106 w 1780381"/>
                  <a:gd name="connsiteY27" fmla="*/ 881063 h 1475623"/>
                  <a:gd name="connsiteX28" fmla="*/ 87312 w 1780381"/>
                  <a:gd name="connsiteY28" fmla="*/ 915195 h 1475623"/>
                  <a:gd name="connsiteX29" fmla="*/ 92075 w 1780381"/>
                  <a:gd name="connsiteY29" fmla="*/ 927894 h 1475623"/>
                  <a:gd name="connsiteX30" fmla="*/ 97631 w 1780381"/>
                  <a:gd name="connsiteY30" fmla="*/ 990600 h 1475623"/>
                  <a:gd name="connsiteX31" fmla="*/ 102393 w 1780381"/>
                  <a:gd name="connsiteY31" fmla="*/ 1019175 h 1475623"/>
                  <a:gd name="connsiteX32" fmla="*/ 104775 w 1780381"/>
                  <a:gd name="connsiteY32" fmla="*/ 1081088 h 1475623"/>
                  <a:gd name="connsiteX33" fmla="*/ 109537 w 1780381"/>
                  <a:gd name="connsiteY33" fmla="*/ 1088232 h 1475623"/>
                  <a:gd name="connsiteX34" fmla="*/ 119856 w 1780381"/>
                  <a:gd name="connsiteY34" fmla="*/ 1100138 h 1475623"/>
                  <a:gd name="connsiteX35" fmla="*/ 127793 w 1780381"/>
                  <a:gd name="connsiteY35" fmla="*/ 1144587 h 1475623"/>
                  <a:gd name="connsiteX36" fmla="*/ 133350 w 1780381"/>
                  <a:gd name="connsiteY36" fmla="*/ 1178719 h 1475623"/>
                  <a:gd name="connsiteX37" fmla="*/ 135731 w 1780381"/>
                  <a:gd name="connsiteY37" fmla="*/ 1185863 h 1475623"/>
                  <a:gd name="connsiteX38" fmla="*/ 140493 w 1780381"/>
                  <a:gd name="connsiteY38" fmla="*/ 1204913 h 1475623"/>
                  <a:gd name="connsiteX39" fmla="*/ 145256 w 1780381"/>
                  <a:gd name="connsiteY39" fmla="*/ 1226344 h 1475623"/>
                  <a:gd name="connsiteX40" fmla="*/ 152400 w 1780381"/>
                  <a:gd name="connsiteY40" fmla="*/ 1250157 h 1475623"/>
                  <a:gd name="connsiteX41" fmla="*/ 154781 w 1780381"/>
                  <a:gd name="connsiteY41" fmla="*/ 1264444 h 1475623"/>
                  <a:gd name="connsiteX42" fmla="*/ 157162 w 1780381"/>
                  <a:gd name="connsiteY42" fmla="*/ 1285875 h 1475623"/>
                  <a:gd name="connsiteX43" fmla="*/ 166687 w 1780381"/>
                  <a:gd name="connsiteY43" fmla="*/ 1300163 h 1475623"/>
                  <a:gd name="connsiteX44" fmla="*/ 171450 w 1780381"/>
                  <a:gd name="connsiteY44" fmla="*/ 1309688 h 1475623"/>
                  <a:gd name="connsiteX45" fmla="*/ 180975 w 1780381"/>
                  <a:gd name="connsiteY45" fmla="*/ 1323975 h 1475623"/>
                  <a:gd name="connsiteX46" fmla="*/ 185737 w 1780381"/>
                  <a:gd name="connsiteY46" fmla="*/ 1340644 h 1475623"/>
                  <a:gd name="connsiteX47" fmla="*/ 190500 w 1780381"/>
                  <a:gd name="connsiteY47" fmla="*/ 1350169 h 1475623"/>
                  <a:gd name="connsiteX48" fmla="*/ 195262 w 1780381"/>
                  <a:gd name="connsiteY48" fmla="*/ 1357313 h 1475623"/>
                  <a:gd name="connsiteX49" fmla="*/ 202406 w 1780381"/>
                  <a:gd name="connsiteY49" fmla="*/ 1359694 h 1475623"/>
                  <a:gd name="connsiteX50" fmla="*/ 211931 w 1780381"/>
                  <a:gd name="connsiteY50" fmla="*/ 1376363 h 1475623"/>
                  <a:gd name="connsiteX51" fmla="*/ 219075 w 1780381"/>
                  <a:gd name="connsiteY51" fmla="*/ 1381125 h 1475623"/>
                  <a:gd name="connsiteX52" fmla="*/ 221456 w 1780381"/>
                  <a:gd name="connsiteY52" fmla="*/ 1388269 h 1475623"/>
                  <a:gd name="connsiteX53" fmla="*/ 233362 w 1780381"/>
                  <a:gd name="connsiteY53" fmla="*/ 1402557 h 1475623"/>
                  <a:gd name="connsiteX54" fmla="*/ 235743 w 1780381"/>
                  <a:gd name="connsiteY54" fmla="*/ 1409700 h 1475623"/>
                  <a:gd name="connsiteX55" fmla="*/ 261937 w 1780381"/>
                  <a:gd name="connsiteY55" fmla="*/ 1421607 h 1475623"/>
                  <a:gd name="connsiteX56" fmla="*/ 294481 w 1780381"/>
                  <a:gd name="connsiteY56" fmla="*/ 1428751 h 1475623"/>
                  <a:gd name="connsiteX57" fmla="*/ 303212 w 1780381"/>
                  <a:gd name="connsiteY57" fmla="*/ 1425575 h 1475623"/>
                  <a:gd name="connsiteX58" fmla="*/ 338931 w 1780381"/>
                  <a:gd name="connsiteY58" fmla="*/ 1429545 h 1475623"/>
                  <a:gd name="connsiteX59" fmla="*/ 368300 w 1780381"/>
                  <a:gd name="connsiteY59" fmla="*/ 1430338 h 1475623"/>
                  <a:gd name="connsiteX60" fmla="*/ 402430 w 1780381"/>
                  <a:gd name="connsiteY60" fmla="*/ 1431925 h 1475623"/>
                  <a:gd name="connsiteX61" fmla="*/ 433387 w 1780381"/>
                  <a:gd name="connsiteY61" fmla="*/ 1433513 h 1475623"/>
                  <a:gd name="connsiteX62" fmla="*/ 515143 w 1780381"/>
                  <a:gd name="connsiteY62" fmla="*/ 1431926 h 1475623"/>
                  <a:gd name="connsiteX63" fmla="*/ 597693 w 1780381"/>
                  <a:gd name="connsiteY63" fmla="*/ 1433513 h 1475623"/>
                  <a:gd name="connsiteX64" fmla="*/ 661193 w 1780381"/>
                  <a:gd name="connsiteY64" fmla="*/ 1437482 h 1475623"/>
                  <a:gd name="connsiteX65" fmla="*/ 767556 w 1780381"/>
                  <a:gd name="connsiteY65" fmla="*/ 1438276 h 1475623"/>
                  <a:gd name="connsiteX66" fmla="*/ 854075 w 1780381"/>
                  <a:gd name="connsiteY66" fmla="*/ 1443832 h 1475623"/>
                  <a:gd name="connsiteX67" fmla="*/ 897731 w 1780381"/>
                  <a:gd name="connsiteY67" fmla="*/ 1450181 h 1475623"/>
                  <a:gd name="connsiteX68" fmla="*/ 923925 w 1780381"/>
                  <a:gd name="connsiteY68" fmla="*/ 1450976 h 1475623"/>
                  <a:gd name="connsiteX69" fmla="*/ 969962 w 1780381"/>
                  <a:gd name="connsiteY69" fmla="*/ 1449387 h 1475623"/>
                  <a:gd name="connsiteX70" fmla="*/ 966787 w 1780381"/>
                  <a:gd name="connsiteY70" fmla="*/ 1454944 h 1475623"/>
                  <a:gd name="connsiteX71" fmla="*/ 1067593 w 1780381"/>
                  <a:gd name="connsiteY71" fmla="*/ 1451770 h 1475623"/>
                  <a:gd name="connsiteX72" fmla="*/ 1096169 w 1780381"/>
                  <a:gd name="connsiteY72" fmla="*/ 1455738 h 1475623"/>
                  <a:gd name="connsiteX73" fmla="*/ 1118394 w 1780381"/>
                  <a:gd name="connsiteY73" fmla="*/ 1449387 h 1475623"/>
                  <a:gd name="connsiteX74" fmla="*/ 1227139 w 1780381"/>
                  <a:gd name="connsiteY74" fmla="*/ 1457325 h 1475623"/>
                  <a:gd name="connsiteX75" fmla="*/ 1283494 w 1780381"/>
                  <a:gd name="connsiteY75" fmla="*/ 1456532 h 1475623"/>
                  <a:gd name="connsiteX76" fmla="*/ 1292226 w 1780381"/>
                  <a:gd name="connsiteY76" fmla="*/ 1461295 h 1475623"/>
                  <a:gd name="connsiteX77" fmla="*/ 1326356 w 1780381"/>
                  <a:gd name="connsiteY77" fmla="*/ 1462087 h 1475623"/>
                  <a:gd name="connsiteX78" fmla="*/ 1412081 w 1780381"/>
                  <a:gd name="connsiteY78" fmla="*/ 1459707 h 1475623"/>
                  <a:gd name="connsiteX79" fmla="*/ 1450181 w 1780381"/>
                  <a:gd name="connsiteY79" fmla="*/ 1457325 h 1475623"/>
                  <a:gd name="connsiteX80" fmla="*/ 1528762 w 1780381"/>
                  <a:gd name="connsiteY80" fmla="*/ 1454944 h 1475623"/>
                  <a:gd name="connsiteX81" fmla="*/ 1616074 w 1780381"/>
                  <a:gd name="connsiteY81" fmla="*/ 1459707 h 1475623"/>
                  <a:gd name="connsiteX82" fmla="*/ 1701800 w 1780381"/>
                  <a:gd name="connsiteY82" fmla="*/ 1463676 h 1475623"/>
                  <a:gd name="connsiteX83" fmla="*/ 1730375 w 1780381"/>
                  <a:gd name="connsiteY83" fmla="*/ 1464469 h 1475623"/>
                  <a:gd name="connsiteX84" fmla="*/ 1748631 w 1780381"/>
                  <a:gd name="connsiteY84" fmla="*/ 1463675 h 1475623"/>
                  <a:gd name="connsiteX85" fmla="*/ 1769269 w 1780381"/>
                  <a:gd name="connsiteY85" fmla="*/ 1463675 h 1475623"/>
                  <a:gd name="connsiteX86" fmla="*/ 1780381 w 1780381"/>
                  <a:gd name="connsiteY86" fmla="*/ 1475582 h 1475623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7731 w 1791493"/>
                  <a:gd name="connsiteY67" fmla="*/ 1450181 h 1466198"/>
                  <a:gd name="connsiteX68" fmla="*/ 923925 w 1791493"/>
                  <a:gd name="connsiteY68" fmla="*/ 1450976 h 1466198"/>
                  <a:gd name="connsiteX69" fmla="*/ 969962 w 1791493"/>
                  <a:gd name="connsiteY69" fmla="*/ 1449387 h 1466198"/>
                  <a:gd name="connsiteX70" fmla="*/ 966787 w 1791493"/>
                  <a:gd name="connsiteY70" fmla="*/ 1454944 h 1466198"/>
                  <a:gd name="connsiteX71" fmla="*/ 1067593 w 1791493"/>
                  <a:gd name="connsiteY71" fmla="*/ 1451770 h 1466198"/>
                  <a:gd name="connsiteX72" fmla="*/ 1096169 w 1791493"/>
                  <a:gd name="connsiteY72" fmla="*/ 1455738 h 1466198"/>
                  <a:gd name="connsiteX73" fmla="*/ 1118394 w 1791493"/>
                  <a:gd name="connsiteY73" fmla="*/ 1449387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7731 w 1791493"/>
                  <a:gd name="connsiteY67" fmla="*/ 1450181 h 1466198"/>
                  <a:gd name="connsiteX68" fmla="*/ 923925 w 1791493"/>
                  <a:gd name="connsiteY68" fmla="*/ 1450976 h 1466198"/>
                  <a:gd name="connsiteX69" fmla="*/ 969962 w 1791493"/>
                  <a:gd name="connsiteY69" fmla="*/ 1449387 h 1466198"/>
                  <a:gd name="connsiteX70" fmla="*/ 966787 w 1791493"/>
                  <a:gd name="connsiteY70" fmla="*/ 1454944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18394 w 1791493"/>
                  <a:gd name="connsiteY73" fmla="*/ 1449387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7731 w 1791493"/>
                  <a:gd name="connsiteY67" fmla="*/ 1450181 h 1466198"/>
                  <a:gd name="connsiteX68" fmla="*/ 923925 w 1791493"/>
                  <a:gd name="connsiteY68" fmla="*/ 1450976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18394 w 1791493"/>
                  <a:gd name="connsiteY73" fmla="*/ 1449387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7731 w 1791493"/>
                  <a:gd name="connsiteY67" fmla="*/ 1450181 h 1466198"/>
                  <a:gd name="connsiteX68" fmla="*/ 912813 w 1791493"/>
                  <a:gd name="connsiteY68" fmla="*/ 14351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18394 w 1791493"/>
                  <a:gd name="connsiteY73" fmla="*/ 1449387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7731 w 1791493"/>
                  <a:gd name="connsiteY67" fmla="*/ 1450181 h 1466198"/>
                  <a:gd name="connsiteX68" fmla="*/ 917575 w 1791493"/>
                  <a:gd name="connsiteY68" fmla="*/ 1450976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18394 w 1791493"/>
                  <a:gd name="connsiteY73" fmla="*/ 1449387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0656 h 1466198"/>
                  <a:gd name="connsiteX68" fmla="*/ 917575 w 1791493"/>
                  <a:gd name="connsiteY68" fmla="*/ 1450976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18394 w 1791493"/>
                  <a:gd name="connsiteY73" fmla="*/ 1449387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0656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18394 w 1791493"/>
                  <a:gd name="connsiteY73" fmla="*/ 1449387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18394 w 1791493"/>
                  <a:gd name="connsiteY73" fmla="*/ 1449387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1732 w 1791493"/>
                  <a:gd name="connsiteY73" fmla="*/ 1450974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28762 w 1791493"/>
                  <a:gd name="connsiteY80" fmla="*/ 1454944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57325 h 1466198"/>
                  <a:gd name="connsiteX80" fmla="*/ 1531937 w 1791493"/>
                  <a:gd name="connsiteY80" fmla="*/ 1464469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1937 w 1791493"/>
                  <a:gd name="connsiteY80" fmla="*/ 1464469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9856 w 1791493"/>
                  <a:gd name="connsiteY34" fmla="*/ 1100138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88232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8106 w 1791493"/>
                  <a:gd name="connsiteY27" fmla="*/ 8810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7712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78581 w 1791493"/>
                  <a:gd name="connsiteY27" fmla="*/ 892175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7712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2868 w 1791493"/>
                  <a:gd name="connsiteY26" fmla="*/ 873919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7712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84931 w 1791493"/>
                  <a:gd name="connsiteY26" fmla="*/ 873919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9537 w 1791493"/>
                  <a:gd name="connsiteY33" fmla="*/ 107712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84931 w 1791493"/>
                  <a:gd name="connsiteY26" fmla="*/ 873919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04775 w 1791493"/>
                  <a:gd name="connsiteY32" fmla="*/ 1081088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84931 w 1791493"/>
                  <a:gd name="connsiteY26" fmla="*/ 873919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4458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84931 w 1791493"/>
                  <a:gd name="connsiteY26" fmla="*/ 873919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84931 w 1791493"/>
                  <a:gd name="connsiteY26" fmla="*/ 873919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91281 w 1791493"/>
                  <a:gd name="connsiteY26" fmla="*/ 875507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76200 w 1791493"/>
                  <a:gd name="connsiteY25" fmla="*/ 866775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9375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78581 w 1791493"/>
                  <a:gd name="connsiteY21" fmla="*/ 814388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71437 w 1791493"/>
                  <a:gd name="connsiteY21" fmla="*/ 815579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80962 w 1791493"/>
                  <a:gd name="connsiteY21" fmla="*/ 809626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72627 w 1791493"/>
                  <a:gd name="connsiteY21" fmla="*/ 809626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75008 w 1791493"/>
                  <a:gd name="connsiteY21" fmla="*/ 727473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78580 w 1791493"/>
                  <a:gd name="connsiteY21" fmla="*/ 733426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67865 w 1791493"/>
                  <a:gd name="connsiteY21" fmla="*/ 740570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70246 w 1791493"/>
                  <a:gd name="connsiteY21" fmla="*/ 734617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92075 w 1791493"/>
                  <a:gd name="connsiteY29" fmla="*/ 927894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70246 w 1791493"/>
                  <a:gd name="connsiteY21" fmla="*/ 734617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88504 w 1791493"/>
                  <a:gd name="connsiteY29" fmla="*/ 950516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7793 w 1791493"/>
                  <a:gd name="connsiteY35" fmla="*/ 1150937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  <a:gd name="connsiteX0" fmla="*/ 0 w 1791493"/>
                  <a:gd name="connsiteY0" fmla="*/ 0 h 1466198"/>
                  <a:gd name="connsiteX1" fmla="*/ 9525 w 1791493"/>
                  <a:gd name="connsiteY1" fmla="*/ 66675 h 1466198"/>
                  <a:gd name="connsiteX2" fmla="*/ 9525 w 1791493"/>
                  <a:gd name="connsiteY2" fmla="*/ 178594 h 1466198"/>
                  <a:gd name="connsiteX3" fmla="*/ 8731 w 1791493"/>
                  <a:gd name="connsiteY3" fmla="*/ 119063 h 1466198"/>
                  <a:gd name="connsiteX4" fmla="*/ 16668 w 1791493"/>
                  <a:gd name="connsiteY4" fmla="*/ 247650 h 1466198"/>
                  <a:gd name="connsiteX5" fmla="*/ 19050 w 1791493"/>
                  <a:gd name="connsiteY5" fmla="*/ 276225 h 1466198"/>
                  <a:gd name="connsiteX6" fmla="*/ 26193 w 1791493"/>
                  <a:gd name="connsiteY6" fmla="*/ 321469 h 1466198"/>
                  <a:gd name="connsiteX7" fmla="*/ 28575 w 1791493"/>
                  <a:gd name="connsiteY7" fmla="*/ 338138 h 1466198"/>
                  <a:gd name="connsiteX8" fmla="*/ 30956 w 1791493"/>
                  <a:gd name="connsiteY8" fmla="*/ 366713 h 1466198"/>
                  <a:gd name="connsiteX9" fmla="*/ 33337 w 1791493"/>
                  <a:gd name="connsiteY9" fmla="*/ 378619 h 1466198"/>
                  <a:gd name="connsiteX10" fmla="*/ 35718 w 1791493"/>
                  <a:gd name="connsiteY10" fmla="*/ 392907 h 1466198"/>
                  <a:gd name="connsiteX11" fmla="*/ 38100 w 1791493"/>
                  <a:gd name="connsiteY11" fmla="*/ 459582 h 1466198"/>
                  <a:gd name="connsiteX12" fmla="*/ 42862 w 1791493"/>
                  <a:gd name="connsiteY12" fmla="*/ 473869 h 1466198"/>
                  <a:gd name="connsiteX13" fmla="*/ 45243 w 1791493"/>
                  <a:gd name="connsiteY13" fmla="*/ 490538 h 1466198"/>
                  <a:gd name="connsiteX14" fmla="*/ 47625 w 1791493"/>
                  <a:gd name="connsiteY14" fmla="*/ 550069 h 1466198"/>
                  <a:gd name="connsiteX15" fmla="*/ 50006 w 1791493"/>
                  <a:gd name="connsiteY15" fmla="*/ 571500 h 1466198"/>
                  <a:gd name="connsiteX16" fmla="*/ 52387 w 1791493"/>
                  <a:gd name="connsiteY16" fmla="*/ 611982 h 1466198"/>
                  <a:gd name="connsiteX17" fmla="*/ 57150 w 1791493"/>
                  <a:gd name="connsiteY17" fmla="*/ 669132 h 1466198"/>
                  <a:gd name="connsiteX18" fmla="*/ 61912 w 1791493"/>
                  <a:gd name="connsiteY18" fmla="*/ 685800 h 1466198"/>
                  <a:gd name="connsiteX19" fmla="*/ 72231 w 1791493"/>
                  <a:gd name="connsiteY19" fmla="*/ 764382 h 1466198"/>
                  <a:gd name="connsiteX20" fmla="*/ 72232 w 1791493"/>
                  <a:gd name="connsiteY20" fmla="*/ 788988 h 1466198"/>
                  <a:gd name="connsiteX21" fmla="*/ 70246 w 1791493"/>
                  <a:gd name="connsiteY21" fmla="*/ 734617 h 1466198"/>
                  <a:gd name="connsiteX22" fmla="*/ 76994 w 1791493"/>
                  <a:gd name="connsiteY22" fmla="*/ 822325 h 1466198"/>
                  <a:gd name="connsiteX23" fmla="*/ 78581 w 1791493"/>
                  <a:gd name="connsiteY23" fmla="*/ 835026 h 1466198"/>
                  <a:gd name="connsiteX24" fmla="*/ 81756 w 1791493"/>
                  <a:gd name="connsiteY24" fmla="*/ 850107 h 1466198"/>
                  <a:gd name="connsiteX25" fmla="*/ 80962 w 1791493"/>
                  <a:gd name="connsiteY25" fmla="*/ 867966 h 1466198"/>
                  <a:gd name="connsiteX26" fmla="*/ 85328 w 1791493"/>
                  <a:gd name="connsiteY26" fmla="*/ 883841 h 1466198"/>
                  <a:gd name="connsiteX27" fmla="*/ 83344 w 1791493"/>
                  <a:gd name="connsiteY27" fmla="*/ 893763 h 1466198"/>
                  <a:gd name="connsiteX28" fmla="*/ 87312 w 1791493"/>
                  <a:gd name="connsiteY28" fmla="*/ 915195 h 1466198"/>
                  <a:gd name="connsiteX29" fmla="*/ 88504 w 1791493"/>
                  <a:gd name="connsiteY29" fmla="*/ 950516 h 1466198"/>
                  <a:gd name="connsiteX30" fmla="*/ 97631 w 1791493"/>
                  <a:gd name="connsiteY30" fmla="*/ 990600 h 1466198"/>
                  <a:gd name="connsiteX31" fmla="*/ 102393 w 1791493"/>
                  <a:gd name="connsiteY31" fmla="*/ 1019175 h 1466198"/>
                  <a:gd name="connsiteX32" fmla="*/ 114300 w 1791493"/>
                  <a:gd name="connsiteY32" fmla="*/ 1082676 h 1466198"/>
                  <a:gd name="connsiteX33" fmla="*/ 107950 w 1791493"/>
                  <a:gd name="connsiteY33" fmla="*/ 1058070 h 1466198"/>
                  <a:gd name="connsiteX34" fmla="*/ 118268 w 1791493"/>
                  <a:gd name="connsiteY34" fmla="*/ 1111250 h 1466198"/>
                  <a:gd name="connsiteX35" fmla="*/ 123030 w 1791493"/>
                  <a:gd name="connsiteY35" fmla="*/ 1143794 h 1466198"/>
                  <a:gd name="connsiteX36" fmla="*/ 133350 w 1791493"/>
                  <a:gd name="connsiteY36" fmla="*/ 1178719 h 1466198"/>
                  <a:gd name="connsiteX37" fmla="*/ 135731 w 1791493"/>
                  <a:gd name="connsiteY37" fmla="*/ 1185863 h 1466198"/>
                  <a:gd name="connsiteX38" fmla="*/ 140493 w 1791493"/>
                  <a:gd name="connsiteY38" fmla="*/ 1204913 h 1466198"/>
                  <a:gd name="connsiteX39" fmla="*/ 145256 w 1791493"/>
                  <a:gd name="connsiteY39" fmla="*/ 1226344 h 1466198"/>
                  <a:gd name="connsiteX40" fmla="*/ 152400 w 1791493"/>
                  <a:gd name="connsiteY40" fmla="*/ 1250157 h 1466198"/>
                  <a:gd name="connsiteX41" fmla="*/ 154781 w 1791493"/>
                  <a:gd name="connsiteY41" fmla="*/ 1264444 h 1466198"/>
                  <a:gd name="connsiteX42" fmla="*/ 157162 w 1791493"/>
                  <a:gd name="connsiteY42" fmla="*/ 1285875 h 1466198"/>
                  <a:gd name="connsiteX43" fmla="*/ 166687 w 1791493"/>
                  <a:gd name="connsiteY43" fmla="*/ 1300163 h 1466198"/>
                  <a:gd name="connsiteX44" fmla="*/ 171450 w 1791493"/>
                  <a:gd name="connsiteY44" fmla="*/ 1309688 h 1466198"/>
                  <a:gd name="connsiteX45" fmla="*/ 180975 w 1791493"/>
                  <a:gd name="connsiteY45" fmla="*/ 1323975 h 1466198"/>
                  <a:gd name="connsiteX46" fmla="*/ 185737 w 1791493"/>
                  <a:gd name="connsiteY46" fmla="*/ 1340644 h 1466198"/>
                  <a:gd name="connsiteX47" fmla="*/ 190500 w 1791493"/>
                  <a:gd name="connsiteY47" fmla="*/ 1350169 h 1466198"/>
                  <a:gd name="connsiteX48" fmla="*/ 195262 w 1791493"/>
                  <a:gd name="connsiteY48" fmla="*/ 1357313 h 1466198"/>
                  <a:gd name="connsiteX49" fmla="*/ 202406 w 1791493"/>
                  <a:gd name="connsiteY49" fmla="*/ 1359694 h 1466198"/>
                  <a:gd name="connsiteX50" fmla="*/ 211931 w 1791493"/>
                  <a:gd name="connsiteY50" fmla="*/ 1376363 h 1466198"/>
                  <a:gd name="connsiteX51" fmla="*/ 219075 w 1791493"/>
                  <a:gd name="connsiteY51" fmla="*/ 1381125 h 1466198"/>
                  <a:gd name="connsiteX52" fmla="*/ 221456 w 1791493"/>
                  <a:gd name="connsiteY52" fmla="*/ 1388269 h 1466198"/>
                  <a:gd name="connsiteX53" fmla="*/ 233362 w 1791493"/>
                  <a:gd name="connsiteY53" fmla="*/ 1402557 h 1466198"/>
                  <a:gd name="connsiteX54" fmla="*/ 235743 w 1791493"/>
                  <a:gd name="connsiteY54" fmla="*/ 1409700 h 1466198"/>
                  <a:gd name="connsiteX55" fmla="*/ 261937 w 1791493"/>
                  <a:gd name="connsiteY55" fmla="*/ 1421607 h 1466198"/>
                  <a:gd name="connsiteX56" fmla="*/ 294481 w 1791493"/>
                  <a:gd name="connsiteY56" fmla="*/ 1428751 h 1466198"/>
                  <a:gd name="connsiteX57" fmla="*/ 303212 w 1791493"/>
                  <a:gd name="connsiteY57" fmla="*/ 1425575 h 1466198"/>
                  <a:gd name="connsiteX58" fmla="*/ 338931 w 1791493"/>
                  <a:gd name="connsiteY58" fmla="*/ 1429545 h 1466198"/>
                  <a:gd name="connsiteX59" fmla="*/ 368300 w 1791493"/>
                  <a:gd name="connsiteY59" fmla="*/ 1430338 h 1466198"/>
                  <a:gd name="connsiteX60" fmla="*/ 402430 w 1791493"/>
                  <a:gd name="connsiteY60" fmla="*/ 1431925 h 1466198"/>
                  <a:gd name="connsiteX61" fmla="*/ 433387 w 1791493"/>
                  <a:gd name="connsiteY61" fmla="*/ 1433513 h 1466198"/>
                  <a:gd name="connsiteX62" fmla="*/ 515143 w 1791493"/>
                  <a:gd name="connsiteY62" fmla="*/ 1431926 h 1466198"/>
                  <a:gd name="connsiteX63" fmla="*/ 597693 w 1791493"/>
                  <a:gd name="connsiteY63" fmla="*/ 1433513 h 1466198"/>
                  <a:gd name="connsiteX64" fmla="*/ 661193 w 1791493"/>
                  <a:gd name="connsiteY64" fmla="*/ 1437482 h 1466198"/>
                  <a:gd name="connsiteX65" fmla="*/ 767556 w 1791493"/>
                  <a:gd name="connsiteY65" fmla="*/ 1438276 h 1466198"/>
                  <a:gd name="connsiteX66" fmla="*/ 854075 w 1791493"/>
                  <a:gd name="connsiteY66" fmla="*/ 1443832 h 1466198"/>
                  <a:gd name="connsiteX67" fmla="*/ 899318 w 1791493"/>
                  <a:gd name="connsiteY67" fmla="*/ 1448593 h 1466198"/>
                  <a:gd name="connsiteX68" fmla="*/ 922338 w 1791493"/>
                  <a:gd name="connsiteY68" fmla="*/ 1447801 h 1466198"/>
                  <a:gd name="connsiteX69" fmla="*/ 969962 w 1791493"/>
                  <a:gd name="connsiteY69" fmla="*/ 1449387 h 1466198"/>
                  <a:gd name="connsiteX70" fmla="*/ 955674 w 1791493"/>
                  <a:gd name="connsiteY70" fmla="*/ 1447007 h 1466198"/>
                  <a:gd name="connsiteX71" fmla="*/ 1042193 w 1791493"/>
                  <a:gd name="connsiteY71" fmla="*/ 1450182 h 1466198"/>
                  <a:gd name="connsiteX72" fmla="*/ 1096169 w 1791493"/>
                  <a:gd name="connsiteY72" fmla="*/ 1455738 h 1466198"/>
                  <a:gd name="connsiteX73" fmla="*/ 1158082 w 1791493"/>
                  <a:gd name="connsiteY73" fmla="*/ 1458911 h 1466198"/>
                  <a:gd name="connsiteX74" fmla="*/ 1227139 w 1791493"/>
                  <a:gd name="connsiteY74" fmla="*/ 1457325 h 1466198"/>
                  <a:gd name="connsiteX75" fmla="*/ 1283494 w 1791493"/>
                  <a:gd name="connsiteY75" fmla="*/ 1456532 h 1466198"/>
                  <a:gd name="connsiteX76" fmla="*/ 1292226 w 1791493"/>
                  <a:gd name="connsiteY76" fmla="*/ 1461295 h 1466198"/>
                  <a:gd name="connsiteX77" fmla="*/ 1326356 w 1791493"/>
                  <a:gd name="connsiteY77" fmla="*/ 1462087 h 1466198"/>
                  <a:gd name="connsiteX78" fmla="*/ 1412081 w 1791493"/>
                  <a:gd name="connsiteY78" fmla="*/ 1459707 h 1466198"/>
                  <a:gd name="connsiteX79" fmla="*/ 1450181 w 1791493"/>
                  <a:gd name="connsiteY79" fmla="*/ 1462087 h 1466198"/>
                  <a:gd name="connsiteX80" fmla="*/ 1535112 w 1791493"/>
                  <a:gd name="connsiteY80" fmla="*/ 1459707 h 1466198"/>
                  <a:gd name="connsiteX81" fmla="*/ 1616074 w 1791493"/>
                  <a:gd name="connsiteY81" fmla="*/ 1459707 h 1466198"/>
                  <a:gd name="connsiteX82" fmla="*/ 1701800 w 1791493"/>
                  <a:gd name="connsiteY82" fmla="*/ 1463676 h 1466198"/>
                  <a:gd name="connsiteX83" fmla="*/ 1730375 w 1791493"/>
                  <a:gd name="connsiteY83" fmla="*/ 1464469 h 1466198"/>
                  <a:gd name="connsiteX84" fmla="*/ 1748631 w 1791493"/>
                  <a:gd name="connsiteY84" fmla="*/ 1463675 h 1466198"/>
                  <a:gd name="connsiteX85" fmla="*/ 1769269 w 1791493"/>
                  <a:gd name="connsiteY85" fmla="*/ 1463675 h 1466198"/>
                  <a:gd name="connsiteX86" fmla="*/ 1791493 w 1791493"/>
                  <a:gd name="connsiteY86" fmla="*/ 1466057 h 1466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</a:cxnLst>
                <a:rect l="l" t="t" r="r" b="b"/>
                <a:pathLst>
                  <a:path w="1791493" h="1466198">
                    <a:moveTo>
                      <a:pt x="0" y="0"/>
                    </a:moveTo>
                    <a:cubicBezTo>
                      <a:pt x="8264" y="52344"/>
                      <a:pt x="5456" y="30069"/>
                      <a:pt x="9525" y="66675"/>
                    </a:cubicBezTo>
                    <a:cubicBezTo>
                      <a:pt x="7768" y="117616"/>
                      <a:pt x="9657" y="169863"/>
                      <a:pt x="9525" y="178594"/>
                    </a:cubicBezTo>
                    <a:cubicBezTo>
                      <a:pt x="9393" y="187325"/>
                      <a:pt x="7937" y="116682"/>
                      <a:pt x="8731" y="119063"/>
                    </a:cubicBezTo>
                    <a:cubicBezTo>
                      <a:pt x="11176" y="145965"/>
                      <a:pt x="14948" y="221456"/>
                      <a:pt x="16668" y="247650"/>
                    </a:cubicBezTo>
                    <a:cubicBezTo>
                      <a:pt x="18388" y="273844"/>
                      <a:pt x="16813" y="258888"/>
                      <a:pt x="19050" y="276225"/>
                    </a:cubicBezTo>
                    <a:cubicBezTo>
                      <a:pt x="20014" y="283693"/>
                      <a:pt x="24606" y="311150"/>
                      <a:pt x="26193" y="321469"/>
                    </a:cubicBezTo>
                    <a:cubicBezTo>
                      <a:pt x="27781" y="331788"/>
                      <a:pt x="27987" y="332556"/>
                      <a:pt x="28575" y="338138"/>
                    </a:cubicBezTo>
                    <a:cubicBezTo>
                      <a:pt x="29576" y="347643"/>
                      <a:pt x="29839" y="357220"/>
                      <a:pt x="30956" y="366713"/>
                    </a:cubicBezTo>
                    <a:cubicBezTo>
                      <a:pt x="31429" y="370733"/>
                      <a:pt x="32613" y="374637"/>
                      <a:pt x="33337" y="378619"/>
                    </a:cubicBezTo>
                    <a:cubicBezTo>
                      <a:pt x="34201" y="383369"/>
                      <a:pt x="34924" y="388144"/>
                      <a:pt x="35718" y="392907"/>
                    </a:cubicBezTo>
                    <a:cubicBezTo>
                      <a:pt x="36512" y="415132"/>
                      <a:pt x="36145" y="437429"/>
                      <a:pt x="38100" y="459582"/>
                    </a:cubicBezTo>
                    <a:cubicBezTo>
                      <a:pt x="38541" y="464582"/>
                      <a:pt x="41733" y="468978"/>
                      <a:pt x="42862" y="473869"/>
                    </a:cubicBezTo>
                    <a:cubicBezTo>
                      <a:pt x="44124" y="479338"/>
                      <a:pt x="44449" y="484982"/>
                      <a:pt x="45243" y="490538"/>
                    </a:cubicBezTo>
                    <a:cubicBezTo>
                      <a:pt x="46037" y="510382"/>
                      <a:pt x="46459" y="530244"/>
                      <a:pt x="47625" y="550069"/>
                    </a:cubicBezTo>
                    <a:cubicBezTo>
                      <a:pt x="48047" y="557244"/>
                      <a:pt x="49455" y="564334"/>
                      <a:pt x="50006" y="571500"/>
                    </a:cubicBezTo>
                    <a:cubicBezTo>
                      <a:pt x="51043" y="584978"/>
                      <a:pt x="51488" y="598495"/>
                      <a:pt x="52387" y="611982"/>
                    </a:cubicBezTo>
                    <a:cubicBezTo>
                      <a:pt x="52587" y="614981"/>
                      <a:pt x="56248" y="663721"/>
                      <a:pt x="57150" y="669132"/>
                    </a:cubicBezTo>
                    <a:cubicBezTo>
                      <a:pt x="58100" y="674832"/>
                      <a:pt x="60325" y="680244"/>
                      <a:pt x="61912" y="685800"/>
                    </a:cubicBezTo>
                    <a:cubicBezTo>
                      <a:pt x="61118" y="710406"/>
                      <a:pt x="70511" y="747184"/>
                      <a:pt x="72231" y="764382"/>
                    </a:cubicBezTo>
                    <a:cubicBezTo>
                      <a:pt x="73951" y="781580"/>
                      <a:pt x="72563" y="793949"/>
                      <a:pt x="72232" y="788988"/>
                    </a:cubicBezTo>
                    <a:cubicBezTo>
                      <a:pt x="71901" y="784027"/>
                      <a:pt x="57594" y="730400"/>
                      <a:pt x="70246" y="734617"/>
                    </a:cubicBezTo>
                    <a:cubicBezTo>
                      <a:pt x="75008" y="737792"/>
                      <a:pt x="75605" y="805590"/>
                      <a:pt x="76994" y="822325"/>
                    </a:cubicBezTo>
                    <a:cubicBezTo>
                      <a:pt x="78383" y="839060"/>
                      <a:pt x="77787" y="830396"/>
                      <a:pt x="78581" y="835026"/>
                    </a:cubicBezTo>
                    <a:cubicBezTo>
                      <a:pt x="79375" y="839656"/>
                      <a:pt x="81359" y="844617"/>
                      <a:pt x="81756" y="850107"/>
                    </a:cubicBezTo>
                    <a:cubicBezTo>
                      <a:pt x="82153" y="855597"/>
                      <a:pt x="80168" y="862410"/>
                      <a:pt x="80962" y="867966"/>
                    </a:cubicBezTo>
                    <a:cubicBezTo>
                      <a:pt x="80168" y="870347"/>
                      <a:pt x="84931" y="879542"/>
                      <a:pt x="85328" y="883841"/>
                    </a:cubicBezTo>
                    <a:cubicBezTo>
                      <a:pt x="85725" y="888140"/>
                      <a:pt x="83013" y="888537"/>
                      <a:pt x="83344" y="893763"/>
                    </a:cubicBezTo>
                    <a:cubicBezTo>
                      <a:pt x="83675" y="898989"/>
                      <a:pt x="86452" y="905736"/>
                      <a:pt x="87312" y="915195"/>
                    </a:cubicBezTo>
                    <a:cubicBezTo>
                      <a:pt x="88172" y="924654"/>
                      <a:pt x="86784" y="937949"/>
                      <a:pt x="88504" y="950516"/>
                    </a:cubicBezTo>
                    <a:cubicBezTo>
                      <a:pt x="90224" y="963083"/>
                      <a:pt x="95316" y="979157"/>
                      <a:pt x="97631" y="990600"/>
                    </a:cubicBezTo>
                    <a:cubicBezTo>
                      <a:pt x="99946" y="1002043"/>
                      <a:pt x="99615" y="1003829"/>
                      <a:pt x="102393" y="1019175"/>
                    </a:cubicBezTo>
                    <a:cubicBezTo>
                      <a:pt x="105171" y="1034521"/>
                      <a:pt x="112175" y="1062133"/>
                      <a:pt x="114300" y="1082676"/>
                    </a:cubicBezTo>
                    <a:cubicBezTo>
                      <a:pt x="114594" y="1085523"/>
                      <a:pt x="107289" y="1053308"/>
                      <a:pt x="107950" y="1058070"/>
                    </a:cubicBezTo>
                    <a:cubicBezTo>
                      <a:pt x="108611" y="1062832"/>
                      <a:pt x="115755" y="1096963"/>
                      <a:pt x="118268" y="1111250"/>
                    </a:cubicBezTo>
                    <a:cubicBezTo>
                      <a:pt x="120781" y="1125537"/>
                      <a:pt x="115983" y="1101475"/>
                      <a:pt x="123030" y="1143794"/>
                    </a:cubicBezTo>
                    <a:cubicBezTo>
                      <a:pt x="134284" y="1177559"/>
                      <a:pt x="128151" y="1111137"/>
                      <a:pt x="133350" y="1178719"/>
                    </a:cubicBezTo>
                    <a:cubicBezTo>
                      <a:pt x="133543" y="1181222"/>
                      <a:pt x="135071" y="1183441"/>
                      <a:pt x="135731" y="1185863"/>
                    </a:cubicBezTo>
                    <a:cubicBezTo>
                      <a:pt x="137453" y="1192178"/>
                      <a:pt x="139021" y="1198535"/>
                      <a:pt x="140493" y="1204913"/>
                    </a:cubicBezTo>
                    <a:cubicBezTo>
                      <a:pt x="142756" y="1214718"/>
                      <a:pt x="142509" y="1217186"/>
                      <a:pt x="145256" y="1226344"/>
                    </a:cubicBezTo>
                    <a:cubicBezTo>
                      <a:pt x="148895" y="1238477"/>
                      <a:pt x="150206" y="1239191"/>
                      <a:pt x="152400" y="1250157"/>
                    </a:cubicBezTo>
                    <a:cubicBezTo>
                      <a:pt x="153347" y="1254891"/>
                      <a:pt x="154143" y="1259658"/>
                      <a:pt x="154781" y="1264444"/>
                    </a:cubicBezTo>
                    <a:cubicBezTo>
                      <a:pt x="155731" y="1271569"/>
                      <a:pt x="154889" y="1279056"/>
                      <a:pt x="157162" y="1285875"/>
                    </a:cubicBezTo>
                    <a:cubicBezTo>
                      <a:pt x="158972" y="1291305"/>
                      <a:pt x="164127" y="1295043"/>
                      <a:pt x="166687" y="1300163"/>
                    </a:cubicBezTo>
                    <a:cubicBezTo>
                      <a:pt x="168275" y="1303338"/>
                      <a:pt x="169624" y="1306644"/>
                      <a:pt x="171450" y="1309688"/>
                    </a:cubicBezTo>
                    <a:cubicBezTo>
                      <a:pt x="174395" y="1314596"/>
                      <a:pt x="180975" y="1323975"/>
                      <a:pt x="180975" y="1323975"/>
                    </a:cubicBezTo>
                    <a:cubicBezTo>
                      <a:pt x="182183" y="1328806"/>
                      <a:pt x="183688" y="1335863"/>
                      <a:pt x="185737" y="1340644"/>
                    </a:cubicBezTo>
                    <a:cubicBezTo>
                      <a:pt x="187135" y="1343907"/>
                      <a:pt x="188739" y="1347087"/>
                      <a:pt x="190500" y="1350169"/>
                    </a:cubicBezTo>
                    <a:cubicBezTo>
                      <a:pt x="191920" y="1352654"/>
                      <a:pt x="193027" y="1355525"/>
                      <a:pt x="195262" y="1357313"/>
                    </a:cubicBezTo>
                    <a:cubicBezTo>
                      <a:pt x="197222" y="1358881"/>
                      <a:pt x="200025" y="1358900"/>
                      <a:pt x="202406" y="1359694"/>
                    </a:cubicBezTo>
                    <a:cubicBezTo>
                      <a:pt x="204274" y="1363431"/>
                      <a:pt x="208564" y="1372996"/>
                      <a:pt x="211931" y="1376363"/>
                    </a:cubicBezTo>
                    <a:cubicBezTo>
                      <a:pt x="213955" y="1378387"/>
                      <a:pt x="216694" y="1379538"/>
                      <a:pt x="219075" y="1381125"/>
                    </a:cubicBezTo>
                    <a:cubicBezTo>
                      <a:pt x="219869" y="1383506"/>
                      <a:pt x="220334" y="1386024"/>
                      <a:pt x="221456" y="1388269"/>
                    </a:cubicBezTo>
                    <a:cubicBezTo>
                      <a:pt x="224771" y="1394901"/>
                      <a:pt x="228095" y="1397290"/>
                      <a:pt x="233362" y="1402557"/>
                    </a:cubicBezTo>
                    <a:cubicBezTo>
                      <a:pt x="234156" y="1404938"/>
                      <a:pt x="233968" y="1407925"/>
                      <a:pt x="235743" y="1409700"/>
                    </a:cubicBezTo>
                    <a:cubicBezTo>
                      <a:pt x="246042" y="1419998"/>
                      <a:pt x="249620" y="1419143"/>
                      <a:pt x="261937" y="1421607"/>
                    </a:cubicBezTo>
                    <a:cubicBezTo>
                      <a:pt x="273572" y="1433241"/>
                      <a:pt x="287602" y="1428090"/>
                      <a:pt x="294481" y="1428751"/>
                    </a:cubicBezTo>
                    <a:cubicBezTo>
                      <a:pt x="301360" y="1429412"/>
                      <a:pt x="295804" y="1425443"/>
                      <a:pt x="303212" y="1425575"/>
                    </a:cubicBezTo>
                    <a:cubicBezTo>
                      <a:pt x="310620" y="1425707"/>
                      <a:pt x="328083" y="1428751"/>
                      <a:pt x="338931" y="1429545"/>
                    </a:cubicBezTo>
                    <a:cubicBezTo>
                      <a:pt x="349779" y="1430339"/>
                      <a:pt x="345281" y="1429544"/>
                      <a:pt x="368300" y="1430338"/>
                    </a:cubicBezTo>
                    <a:cubicBezTo>
                      <a:pt x="370681" y="1431925"/>
                      <a:pt x="391582" y="1431396"/>
                      <a:pt x="402430" y="1431925"/>
                    </a:cubicBezTo>
                    <a:cubicBezTo>
                      <a:pt x="413278" y="1432454"/>
                      <a:pt x="414602" y="1433513"/>
                      <a:pt x="433387" y="1433513"/>
                    </a:cubicBezTo>
                    <a:cubicBezTo>
                      <a:pt x="452172" y="1433513"/>
                      <a:pt x="487759" y="1431926"/>
                      <a:pt x="515143" y="1431926"/>
                    </a:cubicBezTo>
                    <a:cubicBezTo>
                      <a:pt x="542527" y="1431926"/>
                      <a:pt x="573351" y="1432587"/>
                      <a:pt x="597693" y="1433513"/>
                    </a:cubicBezTo>
                    <a:cubicBezTo>
                      <a:pt x="622035" y="1434439"/>
                      <a:pt x="632883" y="1436688"/>
                      <a:pt x="661193" y="1437482"/>
                    </a:cubicBezTo>
                    <a:cubicBezTo>
                      <a:pt x="689504" y="1438276"/>
                      <a:pt x="731043" y="1437482"/>
                      <a:pt x="767556" y="1438276"/>
                    </a:cubicBezTo>
                    <a:cubicBezTo>
                      <a:pt x="801687" y="1437482"/>
                      <a:pt x="832115" y="1442113"/>
                      <a:pt x="854075" y="1443832"/>
                    </a:cubicBezTo>
                    <a:cubicBezTo>
                      <a:pt x="876035" y="1445551"/>
                      <a:pt x="887941" y="1447932"/>
                      <a:pt x="899318" y="1448593"/>
                    </a:cubicBezTo>
                    <a:cubicBezTo>
                      <a:pt x="910695" y="1449254"/>
                      <a:pt x="910564" y="1447669"/>
                      <a:pt x="922338" y="1447801"/>
                    </a:cubicBezTo>
                    <a:cubicBezTo>
                      <a:pt x="934112" y="1447933"/>
                      <a:pt x="964406" y="1449519"/>
                      <a:pt x="969962" y="1449387"/>
                    </a:cubicBezTo>
                    <a:cubicBezTo>
                      <a:pt x="975518" y="1449255"/>
                      <a:pt x="946149" y="1447801"/>
                      <a:pt x="955674" y="1447007"/>
                    </a:cubicBezTo>
                    <a:lnTo>
                      <a:pt x="1042193" y="1450182"/>
                    </a:lnTo>
                    <a:cubicBezTo>
                      <a:pt x="1065609" y="1451637"/>
                      <a:pt x="1076854" y="1454283"/>
                      <a:pt x="1096169" y="1455738"/>
                    </a:cubicBezTo>
                    <a:cubicBezTo>
                      <a:pt x="1115484" y="1457193"/>
                      <a:pt x="1148557" y="1457324"/>
                      <a:pt x="1158082" y="1458911"/>
                    </a:cubicBezTo>
                    <a:lnTo>
                      <a:pt x="1227139" y="1457325"/>
                    </a:lnTo>
                    <a:cubicBezTo>
                      <a:pt x="1248041" y="1456929"/>
                      <a:pt x="1260475" y="1457326"/>
                      <a:pt x="1283494" y="1456532"/>
                    </a:cubicBezTo>
                    <a:cubicBezTo>
                      <a:pt x="1285875" y="1454944"/>
                      <a:pt x="1285082" y="1460369"/>
                      <a:pt x="1292226" y="1461295"/>
                    </a:cubicBezTo>
                    <a:cubicBezTo>
                      <a:pt x="1299370" y="1462221"/>
                      <a:pt x="1306380" y="1462352"/>
                      <a:pt x="1326356" y="1462087"/>
                    </a:cubicBezTo>
                    <a:cubicBezTo>
                      <a:pt x="1346332" y="1461822"/>
                      <a:pt x="1380331" y="1460501"/>
                      <a:pt x="1412081" y="1459707"/>
                    </a:cubicBezTo>
                    <a:cubicBezTo>
                      <a:pt x="1424781" y="1458913"/>
                      <a:pt x="1429676" y="1462087"/>
                      <a:pt x="1450181" y="1462087"/>
                    </a:cubicBezTo>
                    <a:cubicBezTo>
                      <a:pt x="1470686" y="1462087"/>
                      <a:pt x="1507463" y="1460104"/>
                      <a:pt x="1535112" y="1459707"/>
                    </a:cubicBezTo>
                    <a:cubicBezTo>
                      <a:pt x="1562761" y="1459310"/>
                      <a:pt x="1588293" y="1459046"/>
                      <a:pt x="1616074" y="1459707"/>
                    </a:cubicBezTo>
                    <a:cubicBezTo>
                      <a:pt x="1643855" y="1460368"/>
                      <a:pt x="1673225" y="1462353"/>
                      <a:pt x="1701800" y="1463676"/>
                    </a:cubicBezTo>
                    <a:cubicBezTo>
                      <a:pt x="1720850" y="1464470"/>
                      <a:pt x="1722570" y="1464469"/>
                      <a:pt x="1730375" y="1464469"/>
                    </a:cubicBezTo>
                    <a:cubicBezTo>
                      <a:pt x="1738180" y="1464469"/>
                      <a:pt x="1743604" y="1466056"/>
                      <a:pt x="1748631" y="1463675"/>
                    </a:cubicBezTo>
                    <a:cubicBezTo>
                      <a:pt x="1750348" y="1463332"/>
                      <a:pt x="1762125" y="1463278"/>
                      <a:pt x="1769269" y="1463675"/>
                    </a:cubicBezTo>
                    <a:cubicBezTo>
                      <a:pt x="1776413" y="1464072"/>
                      <a:pt x="1791493" y="1466851"/>
                      <a:pt x="1791493" y="1466057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正方形/長方形 102">
                <a:extLst>
                  <a:ext uri="{FF2B5EF4-FFF2-40B4-BE49-F238E27FC236}">
                    <a16:creationId xmlns="" xmlns:a16="http://schemas.microsoft.com/office/drawing/2014/main" id="{95B21743-C160-400A-8D66-6C2B79C9D415}"/>
                  </a:ext>
                </a:extLst>
              </p:cNvPr>
              <p:cNvSpPr/>
              <p:nvPr/>
            </p:nvSpPr>
            <p:spPr>
              <a:xfrm>
                <a:off x="10786175" y="1521761"/>
                <a:ext cx="433505" cy="16147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94" name="グループ化 93">
              <a:extLst>
                <a:ext uri="{FF2B5EF4-FFF2-40B4-BE49-F238E27FC236}">
                  <a16:creationId xmlns="" xmlns:a16="http://schemas.microsoft.com/office/drawing/2014/main" id="{3637C4FF-31AF-4438-BCC0-152E5EA11EE1}"/>
                </a:ext>
              </a:extLst>
            </p:cNvPr>
            <p:cNvGrpSpPr/>
            <p:nvPr/>
          </p:nvGrpSpPr>
          <p:grpSpPr>
            <a:xfrm>
              <a:off x="10059236" y="4103723"/>
              <a:ext cx="1833252" cy="1075338"/>
              <a:chOff x="10654536" y="1124744"/>
              <a:chExt cx="3200145" cy="1479574"/>
            </a:xfrm>
          </p:grpSpPr>
          <p:cxnSp>
            <p:nvCxnSpPr>
              <p:cNvPr id="95" name="直線矢印コネクタ 94">
                <a:extLst>
                  <a:ext uri="{FF2B5EF4-FFF2-40B4-BE49-F238E27FC236}">
                    <a16:creationId xmlns="" xmlns:a16="http://schemas.microsoft.com/office/drawing/2014/main" id="{9874C048-3224-4569-B88B-742DA8C9C22C}"/>
                  </a:ext>
                </a:extLst>
              </p:cNvPr>
              <p:cNvCxnSpPr>
                <a:endCxn id="98" idx="0"/>
              </p:cNvCxnSpPr>
              <p:nvPr/>
            </p:nvCxnSpPr>
            <p:spPr>
              <a:xfrm>
                <a:off x="11132565" y="2156354"/>
                <a:ext cx="203600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矢印コネクタ 95">
                <a:extLst>
                  <a:ext uri="{FF2B5EF4-FFF2-40B4-BE49-F238E27FC236}">
                    <a16:creationId xmlns="" xmlns:a16="http://schemas.microsoft.com/office/drawing/2014/main" id="{8669D3FF-A680-4B31-8842-5CA0AC323B0B}"/>
                  </a:ext>
                </a:extLst>
              </p:cNvPr>
              <p:cNvCxnSpPr/>
              <p:nvPr/>
            </p:nvCxnSpPr>
            <p:spPr>
              <a:xfrm flipV="1">
                <a:off x="11132564" y="1124744"/>
                <a:ext cx="0" cy="103161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テキスト ボックス 96">
                <a:extLst>
                  <a:ext uri="{FF2B5EF4-FFF2-40B4-BE49-F238E27FC236}">
                    <a16:creationId xmlns="" xmlns:a16="http://schemas.microsoft.com/office/drawing/2014/main" id="{EBFBFF83-7DB0-4C2E-9B0E-14F0F2144700}"/>
                  </a:ext>
                </a:extLst>
              </p:cNvPr>
              <p:cNvSpPr txBox="1"/>
              <p:nvPr/>
            </p:nvSpPr>
            <p:spPr>
              <a:xfrm>
                <a:off x="11763114" y="2163622"/>
                <a:ext cx="949700" cy="338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200"/>
                  </a:lnSpc>
                </a:pPr>
                <a:r>
                  <a:rPr lang="en-US" altLang="ja-JP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60</a:t>
                </a:r>
                <a:r>
                  <a:rPr kumimoji="1" lang="en-US" altLang="ja-JP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テキスト ボックス 97">
                <a:extLst>
                  <a:ext uri="{FF2B5EF4-FFF2-40B4-BE49-F238E27FC236}">
                    <a16:creationId xmlns="" xmlns:a16="http://schemas.microsoft.com/office/drawing/2014/main" id="{8091E791-94A9-4F2C-8BBA-4ED59943FB96}"/>
                  </a:ext>
                </a:extLst>
              </p:cNvPr>
              <p:cNvSpPr txBox="1"/>
              <p:nvPr/>
            </p:nvSpPr>
            <p:spPr>
              <a:xfrm>
                <a:off x="12711542" y="2163622"/>
                <a:ext cx="914051" cy="338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200"/>
                  </a:lnSpc>
                </a:pPr>
                <a:r>
                  <a:rPr lang="en-US" altLang="ja-JP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kumimoji="1" lang="en-US" altLang="ja-JP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00</a:t>
                </a:r>
                <a:endParaRPr kumimoji="1" lang="ja-JP" alt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テキスト ボックス 98">
                <a:extLst>
                  <a:ext uri="{FF2B5EF4-FFF2-40B4-BE49-F238E27FC236}">
                    <a16:creationId xmlns="" xmlns:a16="http://schemas.microsoft.com/office/drawing/2014/main" id="{9E31446D-3BEC-4D2A-B8B6-CCEE96371438}"/>
                  </a:ext>
                </a:extLst>
              </p:cNvPr>
              <p:cNvSpPr txBox="1"/>
              <p:nvPr/>
            </p:nvSpPr>
            <p:spPr>
              <a:xfrm>
                <a:off x="10826072" y="2163622"/>
                <a:ext cx="938315" cy="338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200"/>
                  </a:lnSpc>
                </a:pPr>
                <a:r>
                  <a:rPr lang="en-US" altLang="ja-JP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kumimoji="1" lang="en-US" altLang="ja-JP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00</a:t>
                </a:r>
                <a:endParaRPr kumimoji="1" lang="ja-JP" alt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テキスト ボックス 99">
                <a:extLst>
                  <a:ext uri="{FF2B5EF4-FFF2-40B4-BE49-F238E27FC236}">
                    <a16:creationId xmlns="" xmlns:a16="http://schemas.microsoft.com/office/drawing/2014/main" id="{D28E30B2-F3E4-474C-A3C6-A11FDB6058C7}"/>
                  </a:ext>
                </a:extLst>
              </p:cNvPr>
              <p:cNvSpPr txBox="1"/>
              <p:nvPr/>
            </p:nvSpPr>
            <p:spPr>
              <a:xfrm rot="16200000">
                <a:off x="10568835" y="1388619"/>
                <a:ext cx="654936" cy="483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Abs.</a:t>
                </a:r>
                <a:endParaRPr kumimoji="1" lang="ja-JP" alt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テキスト ボックス 100">
                <a:extLst>
                  <a:ext uri="{FF2B5EF4-FFF2-40B4-BE49-F238E27FC236}">
                    <a16:creationId xmlns="" xmlns:a16="http://schemas.microsoft.com/office/drawing/2014/main" id="{7556DCD9-7969-48FE-9079-0533A2FE17A1}"/>
                  </a:ext>
                </a:extLst>
              </p:cNvPr>
              <p:cNvSpPr txBox="1"/>
              <p:nvPr/>
            </p:nvSpPr>
            <p:spPr>
              <a:xfrm>
                <a:off x="10976004" y="2327319"/>
                <a:ext cx="287867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Wavelength (nm)</a:t>
                </a:r>
                <a:endParaRPr kumimoji="1" lang="ja-JP" alt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04" name="テキスト ボックス 103">
            <a:extLst>
              <a:ext uri="{FF2B5EF4-FFF2-40B4-BE49-F238E27FC236}">
                <a16:creationId xmlns="" xmlns:a16="http://schemas.microsoft.com/office/drawing/2014/main" id="{5E2BBAE8-1CE4-4F1E-B590-BED293F79353}"/>
              </a:ext>
            </a:extLst>
          </p:cNvPr>
          <p:cNvSpPr txBox="1"/>
          <p:nvPr/>
        </p:nvSpPr>
        <p:spPr>
          <a:xfrm>
            <a:off x="5670271" y="5210676"/>
            <a:ext cx="2034052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サーモクロミック材料</a:t>
            </a:r>
          </a:p>
        </p:txBody>
      </p:sp>
      <p:cxnSp>
        <p:nvCxnSpPr>
          <p:cNvPr id="106" name="直線矢印コネクタ 105">
            <a:extLst>
              <a:ext uri="{FF2B5EF4-FFF2-40B4-BE49-F238E27FC236}">
                <a16:creationId xmlns="" xmlns:a16="http://schemas.microsoft.com/office/drawing/2014/main" id="{FB6D3EA4-FDAC-41AD-83ED-886107CB7F8C}"/>
              </a:ext>
            </a:extLst>
          </p:cNvPr>
          <p:cNvCxnSpPr/>
          <p:nvPr/>
        </p:nvCxnSpPr>
        <p:spPr>
          <a:xfrm>
            <a:off x="4518975" y="2168696"/>
            <a:ext cx="1224136" cy="0"/>
          </a:xfrm>
          <a:prstGeom prst="straightConnector1">
            <a:avLst/>
          </a:prstGeom>
          <a:ln w="12700">
            <a:solidFill>
              <a:schemeClr val="tx1"/>
            </a:solidFill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="" xmlns:a16="http://schemas.microsoft.com/office/drawing/2014/main" id="{D03C16C5-5F14-4CBB-AF64-3337831F1683}"/>
              </a:ext>
            </a:extLst>
          </p:cNvPr>
          <p:cNvCxnSpPr/>
          <p:nvPr/>
        </p:nvCxnSpPr>
        <p:spPr>
          <a:xfrm flipH="1">
            <a:off x="4518975" y="2337093"/>
            <a:ext cx="1224136" cy="0"/>
          </a:xfrm>
          <a:prstGeom prst="straightConnector1">
            <a:avLst/>
          </a:prstGeom>
          <a:ln w="12700">
            <a:solidFill>
              <a:schemeClr val="tx1"/>
            </a:solidFill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円/楕円 1">
            <a:extLst>
              <a:ext uri="{FF2B5EF4-FFF2-40B4-BE49-F238E27FC236}">
                <a16:creationId xmlns="" xmlns:a16="http://schemas.microsoft.com/office/drawing/2014/main" id="{2EB711A5-CD74-4C24-B507-501AF112B08D}"/>
              </a:ext>
            </a:extLst>
          </p:cNvPr>
          <p:cNvSpPr/>
          <p:nvPr/>
        </p:nvSpPr>
        <p:spPr>
          <a:xfrm>
            <a:off x="2566503" y="2929172"/>
            <a:ext cx="644806" cy="287389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9" name="円/楕円 108">
            <a:extLst>
              <a:ext uri="{FF2B5EF4-FFF2-40B4-BE49-F238E27FC236}">
                <a16:creationId xmlns="" xmlns:a16="http://schemas.microsoft.com/office/drawing/2014/main" id="{442F78A8-E8F4-4F72-AEFF-5B5D90771373}"/>
              </a:ext>
            </a:extLst>
          </p:cNvPr>
          <p:cNvSpPr/>
          <p:nvPr/>
        </p:nvSpPr>
        <p:spPr>
          <a:xfrm>
            <a:off x="7522743" y="2729754"/>
            <a:ext cx="431696" cy="55322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" name="フリーフォーム 109">
            <a:extLst>
              <a:ext uri="{FF2B5EF4-FFF2-40B4-BE49-F238E27FC236}">
                <a16:creationId xmlns="" xmlns:a16="http://schemas.microsoft.com/office/drawing/2014/main" id="{D9DA9971-B9FF-403F-AF9C-01289CBFC36E}"/>
              </a:ext>
            </a:extLst>
          </p:cNvPr>
          <p:cNvSpPr/>
          <p:nvPr/>
        </p:nvSpPr>
        <p:spPr>
          <a:xfrm>
            <a:off x="2101867" y="5395648"/>
            <a:ext cx="103720" cy="285245"/>
          </a:xfrm>
          <a:custGeom>
            <a:avLst/>
            <a:gdLst>
              <a:gd name="connsiteX0" fmla="*/ 71498 w 171726"/>
              <a:gd name="connsiteY0" fmla="*/ 0 h 619125"/>
              <a:gd name="connsiteX1" fmla="*/ 171510 w 171726"/>
              <a:gd name="connsiteY1" fmla="*/ 95250 h 619125"/>
              <a:gd name="connsiteX2" fmla="*/ 95310 w 171726"/>
              <a:gd name="connsiteY2" fmla="*/ 223838 h 619125"/>
              <a:gd name="connsiteX3" fmla="*/ 60 w 171726"/>
              <a:gd name="connsiteY3" fmla="*/ 328613 h 619125"/>
              <a:gd name="connsiteX4" fmla="*/ 109598 w 171726"/>
              <a:gd name="connsiteY4" fmla="*/ 481013 h 619125"/>
              <a:gd name="connsiteX5" fmla="*/ 114360 w 171726"/>
              <a:gd name="connsiteY5" fmla="*/ 619125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726" h="619125">
                <a:moveTo>
                  <a:pt x="71498" y="0"/>
                </a:moveTo>
                <a:cubicBezTo>
                  <a:pt x="119519" y="28972"/>
                  <a:pt x="167541" y="57944"/>
                  <a:pt x="171510" y="95250"/>
                </a:cubicBezTo>
                <a:cubicBezTo>
                  <a:pt x="175479" y="132556"/>
                  <a:pt x="123885" y="184944"/>
                  <a:pt x="95310" y="223838"/>
                </a:cubicBezTo>
                <a:cubicBezTo>
                  <a:pt x="66735" y="262732"/>
                  <a:pt x="-2321" y="285751"/>
                  <a:pt x="60" y="328613"/>
                </a:cubicBezTo>
                <a:cubicBezTo>
                  <a:pt x="2441" y="371476"/>
                  <a:pt x="90548" y="432594"/>
                  <a:pt x="109598" y="481013"/>
                </a:cubicBezTo>
                <a:cubicBezTo>
                  <a:pt x="128648" y="529432"/>
                  <a:pt x="121504" y="574278"/>
                  <a:pt x="114360" y="619125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7" name="吹き出し: 四角形 116">
            <a:extLst>
              <a:ext uri="{FF2B5EF4-FFF2-40B4-BE49-F238E27FC236}">
                <a16:creationId xmlns="" xmlns:a16="http://schemas.microsoft.com/office/drawing/2014/main" id="{760A966D-200D-45DD-BCBA-DF85AAF070E0}"/>
              </a:ext>
            </a:extLst>
          </p:cNvPr>
          <p:cNvSpPr/>
          <p:nvPr/>
        </p:nvSpPr>
        <p:spPr>
          <a:xfrm>
            <a:off x="9351596" y="3836996"/>
            <a:ext cx="2736831" cy="1190067"/>
          </a:xfrm>
          <a:prstGeom prst="wedgeRectCallout">
            <a:avLst>
              <a:gd name="adj1" fmla="val -62597"/>
              <a:gd name="adj2" fmla="val 4290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課題②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色変化を示す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温度の調節が困難</a:t>
            </a:r>
            <a:endParaRPr kumimoji="1" lang="ja-JP" altLang="en-US" b="1" u="sng" dirty="0"/>
          </a:p>
        </p:txBody>
      </p:sp>
      <p:sp>
        <p:nvSpPr>
          <p:cNvPr id="118" name="吹き出し: 四角形 117">
            <a:extLst>
              <a:ext uri="{FF2B5EF4-FFF2-40B4-BE49-F238E27FC236}">
                <a16:creationId xmlns="" xmlns:a16="http://schemas.microsoft.com/office/drawing/2014/main" id="{1E966E6B-7ACF-464C-9B34-1FCC3AE2F5D1}"/>
              </a:ext>
            </a:extLst>
          </p:cNvPr>
          <p:cNvSpPr/>
          <p:nvPr/>
        </p:nvSpPr>
        <p:spPr>
          <a:xfrm>
            <a:off x="9103680" y="1123432"/>
            <a:ext cx="2859555" cy="1212558"/>
          </a:xfrm>
          <a:prstGeom prst="wedgeRectCallout">
            <a:avLst>
              <a:gd name="adj1" fmla="val -65381"/>
              <a:gd name="adj2" fmla="val 90196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課題①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化学構造そのものが変化するため、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光安定性が低い</a:t>
            </a:r>
            <a:endParaRPr kumimoji="1" lang="ja-JP" altLang="en-US" b="1" u="sng" dirty="0"/>
          </a:p>
        </p:txBody>
      </p:sp>
    </p:spTree>
    <p:extLst>
      <p:ext uri="{BB962C8B-B14F-4D97-AF65-F5344CB8AC3E}">
        <p14:creationId xmlns:p14="http://schemas.microsoft.com/office/powerpoint/2010/main" val="1847271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14930" y="6631541"/>
            <a:ext cx="11629860" cy="27288"/>
          </a:xfrm>
          <a:prstGeom prst="line">
            <a:avLst/>
          </a:prstGeom>
          <a:noFill/>
          <a:ln w="57150" cmpd="thinThick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pic>
        <p:nvPicPr>
          <p:cNvPr id="6" name="Picture 2" descr="【キレイです】casti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65" y="345823"/>
            <a:ext cx="1839189" cy="90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930" y="87696"/>
            <a:ext cx="12020550" cy="149297"/>
          </a:xfrm>
          <a:prstGeom prst="rect">
            <a:avLst/>
          </a:prstGeom>
          <a:solidFill>
            <a:srgbClr val="006600"/>
          </a:solidFill>
          <a:ln w="317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E03376D7-9AFE-4076-ACA7-F7F0FCDCC897}"/>
              </a:ext>
            </a:extLst>
          </p:cNvPr>
          <p:cNvSpPr txBox="1"/>
          <p:nvPr/>
        </p:nvSpPr>
        <p:spPr>
          <a:xfrm>
            <a:off x="2119824" y="513528"/>
            <a:ext cx="9835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■本発明　相転移を利用した新たな色材を開発！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" name="正方形/長方形 592">
            <a:extLst>
              <a:ext uri="{FF2B5EF4-FFF2-40B4-BE49-F238E27FC236}">
                <a16:creationId xmlns="" xmlns:a16="http://schemas.microsoft.com/office/drawing/2014/main" id="{F63BF366-A2D3-4B8A-A45B-5D62002DEA1E}"/>
              </a:ext>
            </a:extLst>
          </p:cNvPr>
          <p:cNvSpPr/>
          <p:nvPr/>
        </p:nvSpPr>
        <p:spPr>
          <a:xfrm>
            <a:off x="4112878" y="2228100"/>
            <a:ext cx="3544467" cy="2102987"/>
          </a:xfrm>
          <a:prstGeom prst="rect">
            <a:avLst/>
          </a:prstGeom>
          <a:solidFill>
            <a:schemeClr val="accent6">
              <a:lumMod val="60000"/>
              <a:lumOff val="4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4" name="正方形/長方形 593">
            <a:extLst>
              <a:ext uri="{FF2B5EF4-FFF2-40B4-BE49-F238E27FC236}">
                <a16:creationId xmlns="" xmlns:a16="http://schemas.microsoft.com/office/drawing/2014/main" id="{4C4AC35E-1223-4FF7-A074-FEA976A4F8EC}"/>
              </a:ext>
            </a:extLst>
          </p:cNvPr>
          <p:cNvSpPr/>
          <p:nvPr/>
        </p:nvSpPr>
        <p:spPr>
          <a:xfrm>
            <a:off x="4192292" y="4457660"/>
            <a:ext cx="3479796" cy="2102987"/>
          </a:xfrm>
          <a:prstGeom prst="rect">
            <a:avLst/>
          </a:prstGeom>
          <a:solidFill>
            <a:schemeClr val="accent6">
              <a:lumMod val="60000"/>
              <a:lumOff val="4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7" name="円/楕円 200">
            <a:extLst>
              <a:ext uri="{FF2B5EF4-FFF2-40B4-BE49-F238E27FC236}">
                <a16:creationId xmlns="" xmlns:a16="http://schemas.microsoft.com/office/drawing/2014/main" id="{276BB137-B7EC-4B94-B14F-87C153FC8368}"/>
              </a:ext>
            </a:extLst>
          </p:cNvPr>
          <p:cNvSpPr/>
          <p:nvPr/>
        </p:nvSpPr>
        <p:spPr>
          <a:xfrm>
            <a:off x="4338457" y="1129774"/>
            <a:ext cx="36000" cy="3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8" name="円/楕円 201">
            <a:extLst>
              <a:ext uri="{FF2B5EF4-FFF2-40B4-BE49-F238E27FC236}">
                <a16:creationId xmlns="" xmlns:a16="http://schemas.microsoft.com/office/drawing/2014/main" id="{6DCE3F1E-3CCB-4412-B32B-5996D369737F}"/>
              </a:ext>
            </a:extLst>
          </p:cNvPr>
          <p:cNvSpPr/>
          <p:nvPr/>
        </p:nvSpPr>
        <p:spPr>
          <a:xfrm>
            <a:off x="4353903" y="1058682"/>
            <a:ext cx="36000" cy="3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9" name="円/楕円 202">
            <a:extLst>
              <a:ext uri="{FF2B5EF4-FFF2-40B4-BE49-F238E27FC236}">
                <a16:creationId xmlns="" xmlns:a16="http://schemas.microsoft.com/office/drawing/2014/main" id="{90DFBBF3-A89B-422F-9478-E384A2CA3164}"/>
              </a:ext>
            </a:extLst>
          </p:cNvPr>
          <p:cNvSpPr/>
          <p:nvPr/>
        </p:nvSpPr>
        <p:spPr>
          <a:xfrm>
            <a:off x="4403152" y="1015309"/>
            <a:ext cx="36000" cy="3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0" name="円/楕円 203">
            <a:extLst>
              <a:ext uri="{FF2B5EF4-FFF2-40B4-BE49-F238E27FC236}">
                <a16:creationId xmlns="" xmlns:a16="http://schemas.microsoft.com/office/drawing/2014/main" id="{30E82796-1E4C-4EC6-B63F-D636BEB5D7A9}"/>
              </a:ext>
            </a:extLst>
          </p:cNvPr>
          <p:cNvSpPr/>
          <p:nvPr/>
        </p:nvSpPr>
        <p:spPr>
          <a:xfrm>
            <a:off x="4397881" y="1175493"/>
            <a:ext cx="36000" cy="3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47" name="グループ化 646">
            <a:extLst>
              <a:ext uri="{FF2B5EF4-FFF2-40B4-BE49-F238E27FC236}">
                <a16:creationId xmlns="" xmlns:a16="http://schemas.microsoft.com/office/drawing/2014/main" id="{5C323EC0-6923-45E1-A2AA-9D30A2308C72}"/>
              </a:ext>
            </a:extLst>
          </p:cNvPr>
          <p:cNvGrpSpPr/>
          <p:nvPr/>
        </p:nvGrpSpPr>
        <p:grpSpPr>
          <a:xfrm>
            <a:off x="4727725" y="4799961"/>
            <a:ext cx="1633378" cy="1278525"/>
            <a:chOff x="5584445" y="4700402"/>
            <a:chExt cx="1464930" cy="1113116"/>
          </a:xfrm>
        </p:grpSpPr>
        <p:pic>
          <p:nvPicPr>
            <p:cNvPr id="648" name="Picture 5">
              <a:extLst>
                <a:ext uri="{FF2B5EF4-FFF2-40B4-BE49-F238E27FC236}">
                  <a16:creationId xmlns="" xmlns:a16="http://schemas.microsoft.com/office/drawing/2014/main" id="{1F1863AA-91A5-483C-98A2-6E793CDDCB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203360">
              <a:off x="6263912" y="5114496"/>
              <a:ext cx="785463" cy="341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49" name="グループ化 648">
              <a:extLst>
                <a:ext uri="{FF2B5EF4-FFF2-40B4-BE49-F238E27FC236}">
                  <a16:creationId xmlns="" xmlns:a16="http://schemas.microsoft.com/office/drawing/2014/main" id="{1E93DD54-0320-4983-935C-FAEA30633E2A}"/>
                </a:ext>
              </a:extLst>
            </p:cNvPr>
            <p:cNvGrpSpPr/>
            <p:nvPr/>
          </p:nvGrpSpPr>
          <p:grpSpPr>
            <a:xfrm>
              <a:off x="5584445" y="4928044"/>
              <a:ext cx="1454517" cy="885474"/>
              <a:chOff x="5181243" y="2572336"/>
              <a:chExt cx="1249389" cy="802729"/>
            </a:xfrm>
          </p:grpSpPr>
          <p:pic>
            <p:nvPicPr>
              <p:cNvPr id="652" name="Picture 6">
                <a:extLst>
                  <a:ext uri="{FF2B5EF4-FFF2-40B4-BE49-F238E27FC236}">
                    <a16:creationId xmlns="" xmlns:a16="http://schemas.microsoft.com/office/drawing/2014/main" id="{80E23A71-88C5-42C7-B1A4-7659BF37CFB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614088">
                <a:off x="5859298" y="2954456"/>
                <a:ext cx="571334" cy="1949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53" name="Picture 5">
                <a:extLst>
                  <a:ext uri="{FF2B5EF4-FFF2-40B4-BE49-F238E27FC236}">
                    <a16:creationId xmlns="" xmlns:a16="http://schemas.microsoft.com/office/drawing/2014/main" id="{E3E9E8B8-1F90-480E-A755-6E886561E75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20740">
                <a:off x="5295937" y="3201804"/>
                <a:ext cx="661815" cy="1732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54" name="Picture 5">
                <a:extLst>
                  <a:ext uri="{FF2B5EF4-FFF2-40B4-BE49-F238E27FC236}">
                    <a16:creationId xmlns="" xmlns:a16="http://schemas.microsoft.com/office/drawing/2014/main" id="{99026FD3-77C9-4DE6-A677-7122626F32E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245979">
                <a:off x="5702020" y="2572336"/>
                <a:ext cx="677650" cy="154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55" name="Picture 5">
                <a:extLst>
                  <a:ext uri="{FF2B5EF4-FFF2-40B4-BE49-F238E27FC236}">
                    <a16:creationId xmlns="" xmlns:a16="http://schemas.microsoft.com/office/drawing/2014/main" id="{9FAF6355-D2A9-4BC2-9748-01C9BB64FE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02130">
                <a:off x="5534920" y="3056479"/>
                <a:ext cx="674691" cy="3094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56" name="Picture 4">
                <a:extLst>
                  <a:ext uri="{FF2B5EF4-FFF2-40B4-BE49-F238E27FC236}">
                    <a16:creationId xmlns="" xmlns:a16="http://schemas.microsoft.com/office/drawing/2014/main" id="{624CA2A2-E421-4603-9DF9-EDF7B0342A4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968880">
                <a:off x="5181243" y="2604285"/>
                <a:ext cx="642716" cy="3638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650" name="Picture 5">
              <a:extLst>
                <a:ext uri="{FF2B5EF4-FFF2-40B4-BE49-F238E27FC236}">
                  <a16:creationId xmlns="" xmlns:a16="http://schemas.microsoft.com/office/drawing/2014/main" id="{16476925-9877-4268-9AB7-D225238AE0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439017">
              <a:off x="5643835" y="5287874"/>
              <a:ext cx="788825" cy="170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1" name="Picture 5">
              <a:extLst>
                <a:ext uri="{FF2B5EF4-FFF2-40B4-BE49-F238E27FC236}">
                  <a16:creationId xmlns="" xmlns:a16="http://schemas.microsoft.com/office/drawing/2014/main" id="{CF4F5D92-465F-4E12-B1C0-C2E40C2FAE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832503">
              <a:off x="5837166" y="4700402"/>
              <a:ext cx="788908" cy="1704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57" name="グループ化 656">
            <a:extLst>
              <a:ext uri="{FF2B5EF4-FFF2-40B4-BE49-F238E27FC236}">
                <a16:creationId xmlns="" xmlns:a16="http://schemas.microsoft.com/office/drawing/2014/main" id="{2ADDD764-2637-4190-ABB3-BCE215E69EBE}"/>
              </a:ext>
            </a:extLst>
          </p:cNvPr>
          <p:cNvGrpSpPr/>
          <p:nvPr/>
        </p:nvGrpSpPr>
        <p:grpSpPr>
          <a:xfrm>
            <a:off x="4584561" y="2323354"/>
            <a:ext cx="2606214" cy="1962071"/>
            <a:chOff x="5148566" y="2533977"/>
            <a:chExt cx="2706678" cy="2126460"/>
          </a:xfrm>
        </p:grpSpPr>
        <p:grpSp>
          <p:nvGrpSpPr>
            <p:cNvPr id="658" name="グループ化 657">
              <a:extLst>
                <a:ext uri="{FF2B5EF4-FFF2-40B4-BE49-F238E27FC236}">
                  <a16:creationId xmlns="" xmlns:a16="http://schemas.microsoft.com/office/drawing/2014/main" id="{A84CA959-B3D9-46F1-9869-5FE99CA1292D}"/>
                </a:ext>
              </a:extLst>
            </p:cNvPr>
            <p:cNvGrpSpPr/>
            <p:nvPr/>
          </p:nvGrpSpPr>
          <p:grpSpPr>
            <a:xfrm>
              <a:off x="5179852" y="2533977"/>
              <a:ext cx="2675392" cy="2102395"/>
              <a:chOff x="5325075" y="2858940"/>
              <a:chExt cx="2059832" cy="1650272"/>
            </a:xfrm>
          </p:grpSpPr>
          <p:grpSp>
            <p:nvGrpSpPr>
              <p:cNvPr id="679" name="グループ化 678">
                <a:extLst>
                  <a:ext uri="{FF2B5EF4-FFF2-40B4-BE49-F238E27FC236}">
                    <a16:creationId xmlns="" xmlns:a16="http://schemas.microsoft.com/office/drawing/2014/main" id="{FE25736C-B61B-4A1C-8B8D-F8669EF79763}"/>
                  </a:ext>
                </a:extLst>
              </p:cNvPr>
              <p:cNvGrpSpPr/>
              <p:nvPr/>
            </p:nvGrpSpPr>
            <p:grpSpPr>
              <a:xfrm>
                <a:off x="5325075" y="2858940"/>
                <a:ext cx="2059832" cy="1650272"/>
                <a:chOff x="4959735" y="911457"/>
                <a:chExt cx="2109323" cy="1553710"/>
              </a:xfrm>
            </p:grpSpPr>
            <p:sp>
              <p:nvSpPr>
                <p:cNvPr id="682" name="テキスト ボックス 681">
                  <a:extLst>
                    <a:ext uri="{FF2B5EF4-FFF2-40B4-BE49-F238E27FC236}">
                      <a16:creationId xmlns="" xmlns:a16="http://schemas.microsoft.com/office/drawing/2014/main" id="{905FCBEB-9995-4E45-B58E-0417A816566B}"/>
                    </a:ext>
                  </a:extLst>
                </p:cNvPr>
                <p:cNvSpPr txBox="1"/>
                <p:nvPr/>
              </p:nvSpPr>
              <p:spPr>
                <a:xfrm>
                  <a:off x="6518621" y="1235200"/>
                  <a:ext cx="393008" cy="2280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500"/>
                    </a:lnSpc>
                  </a:pPr>
                  <a:r>
                    <a:rPr lang="en-US" altLang="ja-JP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Ba</a:t>
                  </a:r>
                  <a:r>
                    <a:rPr lang="en-US" altLang="ja-JP" sz="1100" baseline="30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2+</a:t>
                  </a:r>
                  <a:endParaRPr kumimoji="1" lang="en-US" altLang="ja-JP" sz="1100" baseline="30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683" name="直線コネクタ 682">
                  <a:extLst>
                    <a:ext uri="{FF2B5EF4-FFF2-40B4-BE49-F238E27FC236}">
                      <a16:creationId xmlns="" xmlns:a16="http://schemas.microsoft.com/office/drawing/2014/main" id="{5C0ED73F-D9D7-40B1-AC31-423E4B9B10FE}"/>
                    </a:ext>
                  </a:extLst>
                </p:cNvPr>
                <p:cNvCxnSpPr/>
                <p:nvPr/>
              </p:nvCxnSpPr>
              <p:spPr>
                <a:xfrm flipH="1">
                  <a:off x="6875175" y="1210698"/>
                  <a:ext cx="72567" cy="58346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" name="直線コネクタ 683">
                  <a:extLst>
                    <a:ext uri="{FF2B5EF4-FFF2-40B4-BE49-F238E27FC236}">
                      <a16:creationId xmlns="" xmlns:a16="http://schemas.microsoft.com/office/drawing/2014/main" id="{870EECC3-801C-4766-90BE-2D4D9CA49DAD}"/>
                    </a:ext>
                  </a:extLst>
                </p:cNvPr>
                <p:cNvCxnSpPr/>
                <p:nvPr/>
              </p:nvCxnSpPr>
              <p:spPr>
                <a:xfrm flipH="1">
                  <a:off x="6957475" y="1679327"/>
                  <a:ext cx="111583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5" name="テキスト ボックス 684">
                  <a:extLst>
                    <a:ext uri="{FF2B5EF4-FFF2-40B4-BE49-F238E27FC236}">
                      <a16:creationId xmlns="" xmlns:a16="http://schemas.microsoft.com/office/drawing/2014/main" id="{D3673762-7883-4275-A7E4-8A9E564B64E5}"/>
                    </a:ext>
                  </a:extLst>
                </p:cNvPr>
                <p:cNvSpPr txBox="1"/>
                <p:nvPr/>
              </p:nvSpPr>
              <p:spPr>
                <a:xfrm>
                  <a:off x="6567954" y="1563367"/>
                  <a:ext cx="389522" cy="2103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500"/>
                    </a:lnSpc>
                  </a:pPr>
                  <a:r>
                    <a:rPr lang="en-US" altLang="ja-JP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Ba</a:t>
                  </a:r>
                  <a:r>
                    <a:rPr lang="en-US" altLang="ja-JP" sz="1100" baseline="30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2+</a:t>
                  </a:r>
                  <a:endParaRPr kumimoji="1" lang="en-US" altLang="ja-JP" sz="1100" baseline="30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86" name="円/楕円 81">
                  <a:extLst>
                    <a:ext uri="{FF2B5EF4-FFF2-40B4-BE49-F238E27FC236}">
                      <a16:creationId xmlns="" xmlns:a16="http://schemas.microsoft.com/office/drawing/2014/main" id="{5E98C495-03C5-43F2-98B7-374AE4135247}"/>
                    </a:ext>
                  </a:extLst>
                </p:cNvPr>
                <p:cNvSpPr/>
                <p:nvPr/>
              </p:nvSpPr>
              <p:spPr>
                <a:xfrm>
                  <a:off x="6847842" y="1780787"/>
                  <a:ext cx="36046" cy="3378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687" name="グループ化 686">
                  <a:extLst>
                    <a:ext uri="{FF2B5EF4-FFF2-40B4-BE49-F238E27FC236}">
                      <a16:creationId xmlns="" xmlns:a16="http://schemas.microsoft.com/office/drawing/2014/main" id="{04E045F8-7845-40BC-BFB4-EF288398F504}"/>
                    </a:ext>
                  </a:extLst>
                </p:cNvPr>
                <p:cNvGrpSpPr/>
                <p:nvPr/>
              </p:nvGrpSpPr>
              <p:grpSpPr>
                <a:xfrm>
                  <a:off x="4959735" y="911457"/>
                  <a:ext cx="1635545" cy="1553710"/>
                  <a:chOff x="1296378" y="911214"/>
                  <a:chExt cx="1635545" cy="1553710"/>
                </a:xfrm>
              </p:grpSpPr>
              <p:grpSp>
                <p:nvGrpSpPr>
                  <p:cNvPr id="688" name="グループ化 687">
                    <a:extLst>
                      <a:ext uri="{FF2B5EF4-FFF2-40B4-BE49-F238E27FC236}">
                        <a16:creationId xmlns="" xmlns:a16="http://schemas.microsoft.com/office/drawing/2014/main" id="{5B936178-BBF9-49CF-BAEA-F5B0E8A3A782}"/>
                      </a:ext>
                    </a:extLst>
                  </p:cNvPr>
                  <p:cNvGrpSpPr/>
                  <p:nvPr/>
                </p:nvGrpSpPr>
                <p:grpSpPr>
                  <a:xfrm>
                    <a:off x="1296378" y="911214"/>
                    <a:ext cx="1635545" cy="1553710"/>
                    <a:chOff x="1563217" y="3173719"/>
                    <a:chExt cx="1149417" cy="1121451"/>
                  </a:xfrm>
                </p:grpSpPr>
                <p:sp>
                  <p:nvSpPr>
                    <p:cNvPr id="698" name="円/楕円 109">
                      <a:extLst>
                        <a:ext uri="{FF2B5EF4-FFF2-40B4-BE49-F238E27FC236}">
                          <a16:creationId xmlns="" xmlns:a16="http://schemas.microsoft.com/office/drawing/2014/main" id="{61A4C841-0A58-4929-9AF9-C9F4167E42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5611" y="3263345"/>
                      <a:ext cx="994673" cy="947239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grpSp>
                  <p:nvGrpSpPr>
                    <p:cNvPr id="699" name="グループ化 698">
                      <a:extLst>
                        <a:ext uri="{FF2B5EF4-FFF2-40B4-BE49-F238E27FC236}">
                          <a16:creationId xmlns="" xmlns:a16="http://schemas.microsoft.com/office/drawing/2014/main" id="{C3BCF5EF-F877-4EF2-A917-3306FC2C2BE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25580" y="3173719"/>
                      <a:ext cx="37844" cy="81775"/>
                      <a:chOff x="2125580" y="3173719"/>
                      <a:chExt cx="37844" cy="81775"/>
                    </a:xfrm>
                  </p:grpSpPr>
                  <p:cxnSp>
                    <p:nvCxnSpPr>
                      <p:cNvPr id="715" name="直線コネクタ 714">
                        <a:extLst>
                          <a:ext uri="{FF2B5EF4-FFF2-40B4-BE49-F238E27FC236}">
                            <a16:creationId xmlns="" xmlns:a16="http://schemas.microsoft.com/office/drawing/2014/main" id="{2D1AA080-D64C-4DEC-A482-DE23ABEBE6A6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2145460" y="3199752"/>
                        <a:ext cx="1" cy="55742"/>
                      </a:xfrm>
                      <a:prstGeom prst="line">
                        <a:avLst/>
                      </a:prstGeom>
                      <a:ln w="19050">
                        <a:solidFill>
                          <a:srgbClr val="FFC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16" name="円/楕円 159">
                        <a:extLst>
                          <a:ext uri="{FF2B5EF4-FFF2-40B4-BE49-F238E27FC236}">
                            <a16:creationId xmlns="" xmlns:a16="http://schemas.microsoft.com/office/drawing/2014/main" id="{907E8FB9-334D-4556-B42C-9A12A93A497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25580" y="3173719"/>
                        <a:ext cx="37844" cy="36347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B0F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cxnSp>
                  <p:nvCxnSpPr>
                    <p:cNvPr id="700" name="直線コネクタ 699">
                      <a:extLst>
                        <a:ext uri="{FF2B5EF4-FFF2-40B4-BE49-F238E27FC236}">
                          <a16:creationId xmlns="" xmlns:a16="http://schemas.microsoft.com/office/drawing/2014/main" id="{B03BE19F-6C6D-48CD-861B-67EE8C5CA6A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2144380" y="4214873"/>
                      <a:ext cx="2523" cy="80297"/>
                    </a:xfrm>
                    <a:prstGeom prst="line">
                      <a:avLst/>
                    </a:prstGeom>
                    <a:ln w="1905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1" name="直線コネクタ 700">
                      <a:extLst>
                        <a:ext uri="{FF2B5EF4-FFF2-40B4-BE49-F238E27FC236}">
                          <a16:creationId xmlns="" xmlns:a16="http://schemas.microsoft.com/office/drawing/2014/main" id="{711C35A1-A595-4022-B8E2-6ECF2FE3B87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646671" y="3730153"/>
                      <a:ext cx="65963" cy="2755"/>
                    </a:xfrm>
                    <a:prstGeom prst="line">
                      <a:avLst/>
                    </a:prstGeom>
                    <a:ln w="1905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2" name="直線コネクタ 701">
                      <a:extLst>
                        <a:ext uri="{FF2B5EF4-FFF2-40B4-BE49-F238E27FC236}">
                          <a16:creationId xmlns="" xmlns:a16="http://schemas.microsoft.com/office/drawing/2014/main" id="{3B768EBF-FA20-48DB-9FC7-D24F10E5FCC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563217" y="3759976"/>
                      <a:ext cx="77937" cy="2356"/>
                    </a:xfrm>
                    <a:prstGeom prst="line">
                      <a:avLst/>
                    </a:prstGeom>
                    <a:ln w="1905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3" name="直線コネクタ 702">
                      <a:extLst>
                        <a:ext uri="{FF2B5EF4-FFF2-40B4-BE49-F238E27FC236}">
                          <a16:creationId xmlns="" xmlns:a16="http://schemas.microsoft.com/office/drawing/2014/main" id="{67BFDB97-6EF9-4460-8869-BD419C889E7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516359" y="3363413"/>
                      <a:ext cx="57114" cy="56384"/>
                    </a:xfrm>
                    <a:prstGeom prst="line">
                      <a:avLst/>
                    </a:prstGeom>
                    <a:ln w="1905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4" name="直線コネクタ 703">
                      <a:extLst>
                        <a:ext uri="{FF2B5EF4-FFF2-40B4-BE49-F238E27FC236}">
                          <a16:creationId xmlns="" xmlns:a16="http://schemas.microsoft.com/office/drawing/2014/main" id="{2337E0E3-EC93-4319-B1E5-BD2F6A35DB29}"/>
                        </a:ext>
                      </a:extLst>
                    </p:cNvPr>
                    <p:cNvCxnSpPr/>
                    <p:nvPr/>
                  </p:nvCxnSpPr>
                  <p:spPr>
                    <a:xfrm flipH="1" flipV="1">
                      <a:off x="2512020" y="4073529"/>
                      <a:ext cx="56991" cy="55938"/>
                    </a:xfrm>
                    <a:prstGeom prst="line">
                      <a:avLst/>
                    </a:prstGeom>
                    <a:ln w="1905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5" name="直線コネクタ 704">
                      <a:extLst>
                        <a:ext uri="{FF2B5EF4-FFF2-40B4-BE49-F238E27FC236}">
                          <a16:creationId xmlns="" xmlns:a16="http://schemas.microsoft.com/office/drawing/2014/main" id="{95D63CC9-D931-4D73-85ED-D7EBFEB2A5FF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703317" y="3344905"/>
                      <a:ext cx="68636" cy="64558"/>
                    </a:xfrm>
                    <a:prstGeom prst="line">
                      <a:avLst/>
                    </a:prstGeom>
                    <a:ln w="1905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6" name="直線コネクタ 705">
                      <a:extLst>
                        <a:ext uri="{FF2B5EF4-FFF2-40B4-BE49-F238E27FC236}">
                          <a16:creationId xmlns="" xmlns:a16="http://schemas.microsoft.com/office/drawing/2014/main" id="{A76B166D-31A4-4C1A-B790-BE070A69A223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730569" y="4081902"/>
                      <a:ext cx="59086" cy="55723"/>
                    </a:xfrm>
                    <a:prstGeom prst="line">
                      <a:avLst/>
                    </a:prstGeom>
                    <a:ln w="1905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7" name="直線コネクタ 706">
                      <a:extLst>
                        <a:ext uri="{FF2B5EF4-FFF2-40B4-BE49-F238E27FC236}">
                          <a16:creationId xmlns="" xmlns:a16="http://schemas.microsoft.com/office/drawing/2014/main" id="{5075877B-1A30-475A-8A9F-70D5C20701B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46947" y="3241690"/>
                      <a:ext cx="23034" cy="56301"/>
                    </a:xfrm>
                    <a:prstGeom prst="line">
                      <a:avLst/>
                    </a:prstGeom>
                    <a:ln w="1905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8" name="直線コネクタ 707">
                      <a:extLst>
                        <a:ext uri="{FF2B5EF4-FFF2-40B4-BE49-F238E27FC236}">
                          <a16:creationId xmlns="" xmlns:a16="http://schemas.microsoft.com/office/drawing/2014/main" id="{A7B11A7E-6191-44DB-8D98-1D0F96A6A09E}"/>
                        </a:ext>
                      </a:extLst>
                    </p:cNvPr>
                    <p:cNvCxnSpPr/>
                    <p:nvPr/>
                  </p:nvCxnSpPr>
                  <p:spPr>
                    <a:xfrm flipH="1" flipV="1">
                      <a:off x="2344595" y="4176287"/>
                      <a:ext cx="28515" cy="59862"/>
                    </a:xfrm>
                    <a:prstGeom prst="line">
                      <a:avLst/>
                    </a:prstGeom>
                    <a:ln w="1905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9" name="直線コネクタ 708">
                      <a:extLst>
                        <a:ext uri="{FF2B5EF4-FFF2-40B4-BE49-F238E27FC236}">
                          <a16:creationId xmlns="" xmlns:a16="http://schemas.microsoft.com/office/drawing/2014/main" id="{FB7018BE-37B2-4690-AE3E-0638434C71C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917038" y="3230774"/>
                      <a:ext cx="30895" cy="67157"/>
                    </a:xfrm>
                    <a:prstGeom prst="line">
                      <a:avLst/>
                    </a:prstGeom>
                    <a:ln w="1905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0" name="直線コネクタ 709">
                      <a:extLst>
                        <a:ext uri="{FF2B5EF4-FFF2-40B4-BE49-F238E27FC236}">
                          <a16:creationId xmlns="" xmlns:a16="http://schemas.microsoft.com/office/drawing/2014/main" id="{0E280BFD-E427-4B41-A75E-BC28C304E62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615078" y="3535627"/>
                      <a:ext cx="60003" cy="32176"/>
                    </a:xfrm>
                    <a:prstGeom prst="line">
                      <a:avLst/>
                    </a:prstGeom>
                    <a:ln w="1905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1" name="直線コネクタ 710">
                      <a:extLst>
                        <a:ext uri="{FF2B5EF4-FFF2-40B4-BE49-F238E27FC236}">
                          <a16:creationId xmlns="" xmlns:a16="http://schemas.microsoft.com/office/drawing/2014/main" id="{16BEE9B5-3668-476E-95D7-39891EA14CBB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918613" y="4175583"/>
                      <a:ext cx="28303" cy="70475"/>
                    </a:xfrm>
                    <a:prstGeom prst="line">
                      <a:avLst/>
                    </a:prstGeom>
                    <a:ln w="1905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2" name="直線コネクタ 711">
                      <a:extLst>
                        <a:ext uri="{FF2B5EF4-FFF2-40B4-BE49-F238E27FC236}">
                          <a16:creationId xmlns="" xmlns:a16="http://schemas.microsoft.com/office/drawing/2014/main" id="{0C372F24-66D5-44A8-A686-5F22FBA08C18}"/>
                        </a:ext>
                      </a:extLst>
                    </p:cNvPr>
                    <p:cNvCxnSpPr/>
                    <p:nvPr/>
                  </p:nvCxnSpPr>
                  <p:spPr>
                    <a:xfrm flipH="1" flipV="1">
                      <a:off x="2609733" y="3920239"/>
                      <a:ext cx="69920" cy="32494"/>
                    </a:xfrm>
                    <a:prstGeom prst="line">
                      <a:avLst/>
                    </a:prstGeom>
                    <a:ln w="1905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3" name="直線コネクタ 712">
                      <a:extLst>
                        <a:ext uri="{FF2B5EF4-FFF2-40B4-BE49-F238E27FC236}">
                          <a16:creationId xmlns="" xmlns:a16="http://schemas.microsoft.com/office/drawing/2014/main" id="{F689E06D-639F-42DC-BAF4-6574F1ABFB1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612413" y="3948402"/>
                      <a:ext cx="76514" cy="39374"/>
                    </a:xfrm>
                    <a:prstGeom prst="line">
                      <a:avLst/>
                    </a:prstGeom>
                    <a:ln w="1905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4" name="直線コネクタ 713">
                      <a:extLst>
                        <a:ext uri="{FF2B5EF4-FFF2-40B4-BE49-F238E27FC236}">
                          <a16:creationId xmlns="" xmlns:a16="http://schemas.microsoft.com/office/drawing/2014/main" id="{207E318C-1504-4E46-B535-8E2BA47AE82E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594730" y="3545229"/>
                      <a:ext cx="82692" cy="23153"/>
                    </a:xfrm>
                    <a:prstGeom prst="line">
                      <a:avLst/>
                    </a:prstGeom>
                    <a:ln w="1905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9" name="グループ化 688">
                    <a:extLst>
                      <a:ext uri="{FF2B5EF4-FFF2-40B4-BE49-F238E27FC236}">
                        <a16:creationId xmlns="" xmlns:a16="http://schemas.microsoft.com/office/drawing/2014/main" id="{282DBAA2-E1AB-4ECE-824B-2BB1BA6D005F}"/>
                      </a:ext>
                    </a:extLst>
                  </p:cNvPr>
                  <p:cNvGrpSpPr/>
                  <p:nvPr/>
                </p:nvGrpSpPr>
                <p:grpSpPr>
                  <a:xfrm>
                    <a:off x="1432455" y="1291272"/>
                    <a:ext cx="1299041" cy="887215"/>
                    <a:chOff x="5009833" y="4414662"/>
                    <a:chExt cx="1738900" cy="1117567"/>
                  </a:xfrm>
                </p:grpSpPr>
                <p:pic>
                  <p:nvPicPr>
                    <p:cNvPr id="691" name="Picture 5">
                      <a:extLst>
                        <a:ext uri="{FF2B5EF4-FFF2-40B4-BE49-F238E27FC236}">
                          <a16:creationId xmlns="" xmlns:a16="http://schemas.microsoft.com/office/drawing/2014/main" id="{C734A122-93DD-4EEF-AD0A-F2956984126A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 cstate="print">
                      <a:duotone>
                        <a:schemeClr val="accent1">
                          <a:shade val="45000"/>
                          <a:satMod val="135000"/>
                        </a:schemeClr>
                        <a:prstClr val="white"/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945336" y="4414662"/>
                      <a:ext cx="803397" cy="4283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692" name="Picture 5">
                      <a:extLst>
                        <a:ext uri="{FF2B5EF4-FFF2-40B4-BE49-F238E27FC236}">
                          <a16:creationId xmlns="" xmlns:a16="http://schemas.microsoft.com/office/drawing/2014/main" id="{0AF9D92C-2B27-4FC8-9FCC-C290C0E417C4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 cstate="print">
                      <a:duotone>
                        <a:schemeClr val="accent1">
                          <a:shade val="45000"/>
                          <a:satMod val="135000"/>
                        </a:schemeClr>
                        <a:prstClr val="white"/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762109" y="4736112"/>
                      <a:ext cx="803397" cy="42831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693" name="Picture 5">
                      <a:extLst>
                        <a:ext uri="{FF2B5EF4-FFF2-40B4-BE49-F238E27FC236}">
                          <a16:creationId xmlns="" xmlns:a16="http://schemas.microsoft.com/office/drawing/2014/main" id="{CA30E26D-A962-4F9C-AB1C-C864C445E70C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 cstate="print">
                      <a:duotone>
                        <a:schemeClr val="accent1">
                          <a:shade val="45000"/>
                          <a:satMod val="135000"/>
                        </a:schemeClr>
                        <a:prstClr val="white"/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549613" y="5103915"/>
                      <a:ext cx="803397" cy="42831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694" name="Picture 5">
                      <a:extLst>
                        <a:ext uri="{FF2B5EF4-FFF2-40B4-BE49-F238E27FC236}">
                          <a16:creationId xmlns="" xmlns:a16="http://schemas.microsoft.com/office/drawing/2014/main" id="{C0AC30F2-C94A-4EC5-8ED6-147A4721DD34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" cstate="print">
                      <a:duotone>
                        <a:schemeClr val="accent2">
                          <a:shade val="45000"/>
                          <a:satMod val="135000"/>
                        </a:schemeClr>
                        <a:prstClr val="white"/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244982" y="4607872"/>
                      <a:ext cx="710495" cy="1762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695" name="Picture 5">
                      <a:extLst>
                        <a:ext uri="{FF2B5EF4-FFF2-40B4-BE49-F238E27FC236}">
                          <a16:creationId xmlns="" xmlns:a16="http://schemas.microsoft.com/office/drawing/2014/main" id="{FA34F256-AA8F-4581-A298-D51DDD6D201C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" cstate="print">
                      <a:duotone>
                        <a:schemeClr val="accent2">
                          <a:shade val="45000"/>
                          <a:satMod val="135000"/>
                        </a:schemeClr>
                        <a:prstClr val="white"/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158141" y="4789101"/>
                      <a:ext cx="710495" cy="1762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696" name="Picture 5">
                      <a:extLst>
                        <a:ext uri="{FF2B5EF4-FFF2-40B4-BE49-F238E27FC236}">
                          <a16:creationId xmlns="" xmlns:a16="http://schemas.microsoft.com/office/drawing/2014/main" id="{623F1376-9D81-4651-A2D1-8357C723A334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" cstate="print">
                      <a:duotone>
                        <a:schemeClr val="accent2">
                          <a:shade val="45000"/>
                          <a:satMod val="135000"/>
                        </a:schemeClr>
                        <a:prstClr val="white"/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009833" y="5142212"/>
                      <a:ext cx="710497" cy="1762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697" name="Picture 5">
                      <a:extLst>
                        <a:ext uri="{FF2B5EF4-FFF2-40B4-BE49-F238E27FC236}">
                          <a16:creationId xmlns="" xmlns:a16="http://schemas.microsoft.com/office/drawing/2014/main" id="{5828D00F-0FC5-4A51-BF4A-9A5C0E33EA2A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" cstate="print">
                      <a:duotone>
                        <a:schemeClr val="accent2">
                          <a:shade val="45000"/>
                          <a:satMod val="135000"/>
                        </a:schemeClr>
                        <a:prstClr val="white"/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078057" y="4976307"/>
                      <a:ext cx="710495" cy="1762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</p:grpSp>
              <p:pic>
                <p:nvPicPr>
                  <p:cNvPr id="690" name="Picture 5">
                    <a:extLst>
                      <a:ext uri="{FF2B5EF4-FFF2-40B4-BE49-F238E27FC236}">
                        <a16:creationId xmlns="" xmlns:a16="http://schemas.microsoft.com/office/drawing/2014/main" id="{E503A46B-F0C5-429F-B013-FB67B1BD2CC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duotone>
                      <a:schemeClr val="accent2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665997" y="1318422"/>
                    <a:ext cx="530774" cy="13993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  <p:sp>
            <p:nvSpPr>
              <p:cNvPr id="680" name="円/楕円 559">
                <a:extLst>
                  <a:ext uri="{FF2B5EF4-FFF2-40B4-BE49-F238E27FC236}">
                    <a16:creationId xmlns="" xmlns:a16="http://schemas.microsoft.com/office/drawing/2014/main" id="{32605A43-4E56-491F-90A0-C2C9A6D3D8C0}"/>
                  </a:ext>
                </a:extLst>
              </p:cNvPr>
              <p:cNvSpPr/>
              <p:nvPr/>
            </p:nvSpPr>
            <p:spPr>
              <a:xfrm>
                <a:off x="6421348" y="2923874"/>
                <a:ext cx="52586" cy="5348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1" name="円/楕円 560">
                <a:extLst>
                  <a:ext uri="{FF2B5EF4-FFF2-40B4-BE49-F238E27FC236}">
                    <a16:creationId xmlns="" xmlns:a16="http://schemas.microsoft.com/office/drawing/2014/main" id="{6E17259C-A9A2-4B1B-8482-96A8255CBA53}"/>
                  </a:ext>
                </a:extLst>
              </p:cNvPr>
              <p:cNvSpPr/>
              <p:nvPr/>
            </p:nvSpPr>
            <p:spPr>
              <a:xfrm>
                <a:off x="6692009" y="3116690"/>
                <a:ext cx="52586" cy="5348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59" name="円/楕円 561">
              <a:extLst>
                <a:ext uri="{FF2B5EF4-FFF2-40B4-BE49-F238E27FC236}">
                  <a16:creationId xmlns="" xmlns:a16="http://schemas.microsoft.com/office/drawing/2014/main" id="{C72971CD-F79D-4A84-86F2-95D7736FA0BC}"/>
                </a:ext>
              </a:extLst>
            </p:cNvPr>
            <p:cNvSpPr/>
            <p:nvPr/>
          </p:nvSpPr>
          <p:spPr>
            <a:xfrm>
              <a:off x="7156732" y="3174476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0" name="円/楕円 562">
              <a:extLst>
                <a:ext uri="{FF2B5EF4-FFF2-40B4-BE49-F238E27FC236}">
                  <a16:creationId xmlns="" xmlns:a16="http://schemas.microsoft.com/office/drawing/2014/main" id="{D4B8146F-6FE1-4DE9-B52E-23794E1B6A5C}"/>
                </a:ext>
              </a:extLst>
            </p:cNvPr>
            <p:cNvSpPr/>
            <p:nvPr/>
          </p:nvSpPr>
          <p:spPr>
            <a:xfrm>
              <a:off x="7223469" y="3543547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1" name="円/楕円 563">
              <a:extLst>
                <a:ext uri="{FF2B5EF4-FFF2-40B4-BE49-F238E27FC236}">
                  <a16:creationId xmlns="" xmlns:a16="http://schemas.microsoft.com/office/drawing/2014/main" id="{CCF67A96-1325-4B16-830D-2A045616E636}"/>
                </a:ext>
              </a:extLst>
            </p:cNvPr>
            <p:cNvSpPr/>
            <p:nvPr/>
          </p:nvSpPr>
          <p:spPr>
            <a:xfrm>
              <a:off x="7151542" y="3954859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2" name="円/楕円 564">
              <a:extLst>
                <a:ext uri="{FF2B5EF4-FFF2-40B4-BE49-F238E27FC236}">
                  <a16:creationId xmlns="" xmlns:a16="http://schemas.microsoft.com/office/drawing/2014/main" id="{391A664C-0810-49D3-ABF4-BB985DCD47BF}"/>
                </a:ext>
              </a:extLst>
            </p:cNvPr>
            <p:cNvSpPr/>
            <p:nvPr/>
          </p:nvSpPr>
          <p:spPr>
            <a:xfrm>
              <a:off x="6956983" y="4294080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3" name="円/楕円 565">
              <a:extLst>
                <a:ext uri="{FF2B5EF4-FFF2-40B4-BE49-F238E27FC236}">
                  <a16:creationId xmlns="" xmlns:a16="http://schemas.microsoft.com/office/drawing/2014/main" id="{83C302F0-4A3F-47BF-B9E7-D7F4711C0D8C}"/>
                </a:ext>
              </a:extLst>
            </p:cNvPr>
            <p:cNvSpPr/>
            <p:nvPr/>
          </p:nvSpPr>
          <p:spPr>
            <a:xfrm>
              <a:off x="6615314" y="4497015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4" name="円/楕円 566">
              <a:extLst>
                <a:ext uri="{FF2B5EF4-FFF2-40B4-BE49-F238E27FC236}">
                  <a16:creationId xmlns="" xmlns:a16="http://schemas.microsoft.com/office/drawing/2014/main" id="{75C8C5FE-C89D-4EEC-BA37-DAEDDD8B611C}"/>
                </a:ext>
              </a:extLst>
            </p:cNvPr>
            <p:cNvSpPr/>
            <p:nvPr/>
          </p:nvSpPr>
          <p:spPr>
            <a:xfrm>
              <a:off x="6196713" y="4592297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5" name="円/楕円 567">
              <a:extLst>
                <a:ext uri="{FF2B5EF4-FFF2-40B4-BE49-F238E27FC236}">
                  <a16:creationId xmlns="" xmlns:a16="http://schemas.microsoft.com/office/drawing/2014/main" id="{5B79B743-B4F1-4ECE-89B0-FB73E23B56A4}"/>
                </a:ext>
              </a:extLst>
            </p:cNvPr>
            <p:cNvSpPr/>
            <p:nvPr/>
          </p:nvSpPr>
          <p:spPr>
            <a:xfrm>
              <a:off x="5777774" y="4494410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6" name="円/楕円 568">
              <a:extLst>
                <a:ext uri="{FF2B5EF4-FFF2-40B4-BE49-F238E27FC236}">
                  <a16:creationId xmlns="" xmlns:a16="http://schemas.microsoft.com/office/drawing/2014/main" id="{B4E4C734-BA15-4D09-96E1-4D2BA14E1F5A}"/>
                </a:ext>
              </a:extLst>
            </p:cNvPr>
            <p:cNvSpPr/>
            <p:nvPr/>
          </p:nvSpPr>
          <p:spPr>
            <a:xfrm>
              <a:off x="5442338" y="4312473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7" name="円/楕円 569">
              <a:extLst>
                <a:ext uri="{FF2B5EF4-FFF2-40B4-BE49-F238E27FC236}">
                  <a16:creationId xmlns="" xmlns:a16="http://schemas.microsoft.com/office/drawing/2014/main" id="{D22273C5-0CEF-47AF-8807-6A69921DB636}"/>
                </a:ext>
              </a:extLst>
            </p:cNvPr>
            <p:cNvSpPr/>
            <p:nvPr/>
          </p:nvSpPr>
          <p:spPr>
            <a:xfrm>
              <a:off x="5254121" y="4018727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8" name="円/楕円 570">
              <a:extLst>
                <a:ext uri="{FF2B5EF4-FFF2-40B4-BE49-F238E27FC236}">
                  <a16:creationId xmlns="" xmlns:a16="http://schemas.microsoft.com/office/drawing/2014/main" id="{7CA5E3B9-C0A0-40C3-974D-3391F8478056}"/>
                </a:ext>
              </a:extLst>
            </p:cNvPr>
            <p:cNvSpPr/>
            <p:nvPr/>
          </p:nvSpPr>
          <p:spPr>
            <a:xfrm>
              <a:off x="5148566" y="3605774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9" name="円/楕円 571">
              <a:extLst>
                <a:ext uri="{FF2B5EF4-FFF2-40B4-BE49-F238E27FC236}">
                  <a16:creationId xmlns="" xmlns:a16="http://schemas.microsoft.com/office/drawing/2014/main" id="{2814B462-13C3-4EF3-B8A3-BC13DFF3C80F}"/>
                </a:ext>
              </a:extLst>
            </p:cNvPr>
            <p:cNvSpPr/>
            <p:nvPr/>
          </p:nvSpPr>
          <p:spPr>
            <a:xfrm>
              <a:off x="5200916" y="3198499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0" name="円/楕円 572">
              <a:extLst>
                <a:ext uri="{FF2B5EF4-FFF2-40B4-BE49-F238E27FC236}">
                  <a16:creationId xmlns="" xmlns:a16="http://schemas.microsoft.com/office/drawing/2014/main" id="{4ECDC988-C7DD-416A-B68E-E403FA4ACC64}"/>
                </a:ext>
              </a:extLst>
            </p:cNvPr>
            <p:cNvSpPr/>
            <p:nvPr/>
          </p:nvSpPr>
          <p:spPr>
            <a:xfrm>
              <a:off x="5415898" y="2842074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1" name="円/楕円 573">
              <a:extLst>
                <a:ext uri="{FF2B5EF4-FFF2-40B4-BE49-F238E27FC236}">
                  <a16:creationId xmlns="" xmlns:a16="http://schemas.microsoft.com/office/drawing/2014/main" id="{81CFA6C0-2F77-49E1-A611-53499C2F0FC2}"/>
                </a:ext>
              </a:extLst>
            </p:cNvPr>
            <p:cNvSpPr/>
            <p:nvPr/>
          </p:nvSpPr>
          <p:spPr>
            <a:xfrm>
              <a:off x="5778357" y="2608535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2" name="円/楕円 574">
              <a:extLst>
                <a:ext uri="{FF2B5EF4-FFF2-40B4-BE49-F238E27FC236}">
                  <a16:creationId xmlns="" xmlns:a16="http://schemas.microsoft.com/office/drawing/2014/main" id="{0F4C5EF4-74E6-43CE-8018-B83F4A2180D8}"/>
                </a:ext>
              </a:extLst>
            </p:cNvPr>
            <p:cNvSpPr/>
            <p:nvPr/>
          </p:nvSpPr>
          <p:spPr>
            <a:xfrm>
              <a:off x="7684710" y="3545641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3" name="円/楕円 575">
              <a:extLst>
                <a:ext uri="{FF2B5EF4-FFF2-40B4-BE49-F238E27FC236}">
                  <a16:creationId xmlns="" xmlns:a16="http://schemas.microsoft.com/office/drawing/2014/main" id="{CEC85DB3-DA6E-4F20-B789-08EBB25582E3}"/>
                </a:ext>
              </a:extLst>
            </p:cNvPr>
            <p:cNvSpPr/>
            <p:nvPr/>
          </p:nvSpPr>
          <p:spPr>
            <a:xfrm>
              <a:off x="7543263" y="387421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4" name="円/楕円 576">
              <a:extLst>
                <a:ext uri="{FF2B5EF4-FFF2-40B4-BE49-F238E27FC236}">
                  <a16:creationId xmlns="" xmlns:a16="http://schemas.microsoft.com/office/drawing/2014/main" id="{EBC17185-5EDD-4147-A3F3-E1CDD9CD98CE}"/>
                </a:ext>
              </a:extLst>
            </p:cNvPr>
            <p:cNvSpPr/>
            <p:nvPr/>
          </p:nvSpPr>
          <p:spPr>
            <a:xfrm>
              <a:off x="7485538" y="401872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5" name="円/楕円 577">
              <a:extLst>
                <a:ext uri="{FF2B5EF4-FFF2-40B4-BE49-F238E27FC236}">
                  <a16:creationId xmlns="" xmlns:a16="http://schemas.microsoft.com/office/drawing/2014/main" id="{6E2E2901-EB14-4A86-BB16-D6C43076BD19}"/>
                </a:ext>
              </a:extLst>
            </p:cNvPr>
            <p:cNvSpPr/>
            <p:nvPr/>
          </p:nvSpPr>
          <p:spPr>
            <a:xfrm>
              <a:off x="7548973" y="3003428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6" name="円/楕円 578">
              <a:extLst>
                <a:ext uri="{FF2B5EF4-FFF2-40B4-BE49-F238E27FC236}">
                  <a16:creationId xmlns="" xmlns:a16="http://schemas.microsoft.com/office/drawing/2014/main" id="{99E9CAFA-1EF4-4812-9B4B-EE2C1506910C}"/>
                </a:ext>
              </a:extLst>
            </p:cNvPr>
            <p:cNvSpPr/>
            <p:nvPr/>
          </p:nvSpPr>
          <p:spPr>
            <a:xfrm>
              <a:off x="7322188" y="288308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7" name="円/楕円 579">
              <a:extLst>
                <a:ext uri="{FF2B5EF4-FFF2-40B4-BE49-F238E27FC236}">
                  <a16:creationId xmlns="" xmlns:a16="http://schemas.microsoft.com/office/drawing/2014/main" id="{D154C969-154F-47E9-B2D8-D1471B976CF2}"/>
                </a:ext>
              </a:extLst>
            </p:cNvPr>
            <p:cNvSpPr/>
            <p:nvPr/>
          </p:nvSpPr>
          <p:spPr>
            <a:xfrm>
              <a:off x="7223469" y="275222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8" name="円/楕円 580">
              <a:extLst>
                <a:ext uri="{FF2B5EF4-FFF2-40B4-BE49-F238E27FC236}">
                  <a16:creationId xmlns="" xmlns:a16="http://schemas.microsoft.com/office/drawing/2014/main" id="{2631BFBE-4E89-4CA0-A33F-8E448D43ECA1}"/>
                </a:ext>
              </a:extLst>
            </p:cNvPr>
            <p:cNvSpPr/>
            <p:nvPr/>
          </p:nvSpPr>
          <p:spPr>
            <a:xfrm>
              <a:off x="7081795" y="264444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17" name="グループ化 716">
            <a:extLst>
              <a:ext uri="{FF2B5EF4-FFF2-40B4-BE49-F238E27FC236}">
                <a16:creationId xmlns="" xmlns:a16="http://schemas.microsoft.com/office/drawing/2014/main" id="{7F8ED93B-2574-434D-9A8E-6DAE91D26070}"/>
              </a:ext>
            </a:extLst>
          </p:cNvPr>
          <p:cNvGrpSpPr/>
          <p:nvPr/>
        </p:nvGrpSpPr>
        <p:grpSpPr>
          <a:xfrm>
            <a:off x="4538027" y="4490982"/>
            <a:ext cx="2558662" cy="1962071"/>
            <a:chOff x="5148566" y="2533977"/>
            <a:chExt cx="2706678" cy="2126460"/>
          </a:xfrm>
        </p:grpSpPr>
        <p:grpSp>
          <p:nvGrpSpPr>
            <p:cNvPr id="718" name="グループ化 717">
              <a:extLst>
                <a:ext uri="{FF2B5EF4-FFF2-40B4-BE49-F238E27FC236}">
                  <a16:creationId xmlns="" xmlns:a16="http://schemas.microsoft.com/office/drawing/2014/main" id="{2EB8D064-FC59-4929-A854-ACDBF40BA745}"/>
                </a:ext>
              </a:extLst>
            </p:cNvPr>
            <p:cNvGrpSpPr/>
            <p:nvPr/>
          </p:nvGrpSpPr>
          <p:grpSpPr>
            <a:xfrm>
              <a:off x="5179852" y="2533977"/>
              <a:ext cx="2675392" cy="2102395"/>
              <a:chOff x="5325075" y="2858940"/>
              <a:chExt cx="2059832" cy="1650272"/>
            </a:xfrm>
          </p:grpSpPr>
          <p:grpSp>
            <p:nvGrpSpPr>
              <p:cNvPr id="739" name="グループ化 738">
                <a:extLst>
                  <a:ext uri="{FF2B5EF4-FFF2-40B4-BE49-F238E27FC236}">
                    <a16:creationId xmlns="" xmlns:a16="http://schemas.microsoft.com/office/drawing/2014/main" id="{611144CA-5099-41E8-A062-BC0419BF3639}"/>
                  </a:ext>
                </a:extLst>
              </p:cNvPr>
              <p:cNvGrpSpPr/>
              <p:nvPr/>
            </p:nvGrpSpPr>
            <p:grpSpPr>
              <a:xfrm>
                <a:off x="5325075" y="2858940"/>
                <a:ext cx="2059832" cy="1650272"/>
                <a:chOff x="4959735" y="911457"/>
                <a:chExt cx="2109323" cy="1553710"/>
              </a:xfrm>
            </p:grpSpPr>
            <p:sp>
              <p:nvSpPr>
                <p:cNvPr id="742" name="テキスト ボックス 741">
                  <a:extLst>
                    <a:ext uri="{FF2B5EF4-FFF2-40B4-BE49-F238E27FC236}">
                      <a16:creationId xmlns="" xmlns:a16="http://schemas.microsoft.com/office/drawing/2014/main" id="{4FB73338-980F-460C-9615-EFF8C9CDF2BC}"/>
                    </a:ext>
                  </a:extLst>
                </p:cNvPr>
                <p:cNvSpPr txBox="1"/>
                <p:nvPr/>
              </p:nvSpPr>
              <p:spPr>
                <a:xfrm>
                  <a:off x="6518621" y="1235200"/>
                  <a:ext cx="396566" cy="2280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500"/>
                    </a:lnSpc>
                  </a:pPr>
                  <a:r>
                    <a:rPr lang="en-US" altLang="ja-JP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Ba</a:t>
                  </a:r>
                  <a:r>
                    <a:rPr lang="en-US" altLang="ja-JP" sz="1100" baseline="30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2+</a:t>
                  </a:r>
                  <a:endParaRPr kumimoji="1" lang="en-US" altLang="ja-JP" sz="1100" baseline="30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743" name="直線コネクタ 742">
                  <a:extLst>
                    <a:ext uri="{FF2B5EF4-FFF2-40B4-BE49-F238E27FC236}">
                      <a16:creationId xmlns="" xmlns:a16="http://schemas.microsoft.com/office/drawing/2014/main" id="{4E7966B5-5392-4450-B1F8-6FE034C3002E}"/>
                    </a:ext>
                  </a:extLst>
                </p:cNvPr>
                <p:cNvCxnSpPr/>
                <p:nvPr/>
              </p:nvCxnSpPr>
              <p:spPr>
                <a:xfrm flipH="1">
                  <a:off x="6875175" y="1210698"/>
                  <a:ext cx="72567" cy="58346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4" name="直線コネクタ 743">
                  <a:extLst>
                    <a:ext uri="{FF2B5EF4-FFF2-40B4-BE49-F238E27FC236}">
                      <a16:creationId xmlns="" xmlns:a16="http://schemas.microsoft.com/office/drawing/2014/main" id="{72B58B1A-307B-4253-957A-2F9CC7B4F916}"/>
                    </a:ext>
                  </a:extLst>
                </p:cNvPr>
                <p:cNvCxnSpPr/>
                <p:nvPr/>
              </p:nvCxnSpPr>
              <p:spPr>
                <a:xfrm flipH="1">
                  <a:off x="6957475" y="1679327"/>
                  <a:ext cx="111583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5" name="テキスト ボックス 744">
                  <a:extLst>
                    <a:ext uri="{FF2B5EF4-FFF2-40B4-BE49-F238E27FC236}">
                      <a16:creationId xmlns="" xmlns:a16="http://schemas.microsoft.com/office/drawing/2014/main" id="{7A978791-AB06-4D57-A9D0-FC4F01C32E7D}"/>
                    </a:ext>
                  </a:extLst>
                </p:cNvPr>
                <p:cNvSpPr txBox="1"/>
                <p:nvPr/>
              </p:nvSpPr>
              <p:spPr>
                <a:xfrm>
                  <a:off x="6567954" y="1563367"/>
                  <a:ext cx="389522" cy="2103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500"/>
                    </a:lnSpc>
                  </a:pPr>
                  <a:r>
                    <a:rPr lang="en-US" altLang="ja-JP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Ba</a:t>
                  </a:r>
                  <a:r>
                    <a:rPr lang="en-US" altLang="ja-JP" sz="1100" baseline="30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2+</a:t>
                  </a:r>
                  <a:endParaRPr kumimoji="1" lang="en-US" altLang="ja-JP" sz="1100" baseline="30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46" name="円/楕円 670">
                  <a:extLst>
                    <a:ext uri="{FF2B5EF4-FFF2-40B4-BE49-F238E27FC236}">
                      <a16:creationId xmlns="" xmlns:a16="http://schemas.microsoft.com/office/drawing/2014/main" id="{B5183E01-A61C-4E1D-956C-A4E62783052B}"/>
                    </a:ext>
                  </a:extLst>
                </p:cNvPr>
                <p:cNvSpPr/>
                <p:nvPr/>
              </p:nvSpPr>
              <p:spPr>
                <a:xfrm>
                  <a:off x="6847842" y="1780787"/>
                  <a:ext cx="36046" cy="3378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747" name="グループ化 746">
                  <a:extLst>
                    <a:ext uri="{FF2B5EF4-FFF2-40B4-BE49-F238E27FC236}">
                      <a16:creationId xmlns="" xmlns:a16="http://schemas.microsoft.com/office/drawing/2014/main" id="{FB9E9E87-4330-42EB-B146-E24F3A2C84F8}"/>
                    </a:ext>
                  </a:extLst>
                </p:cNvPr>
                <p:cNvGrpSpPr/>
                <p:nvPr/>
              </p:nvGrpSpPr>
              <p:grpSpPr>
                <a:xfrm>
                  <a:off x="4959735" y="911457"/>
                  <a:ext cx="1635545" cy="1553710"/>
                  <a:chOff x="1563217" y="3173719"/>
                  <a:chExt cx="1149417" cy="1121451"/>
                </a:xfrm>
              </p:grpSpPr>
              <p:sp>
                <p:nvSpPr>
                  <p:cNvPr id="748" name="円/楕円 682">
                    <a:extLst>
                      <a:ext uri="{FF2B5EF4-FFF2-40B4-BE49-F238E27FC236}">
                        <a16:creationId xmlns="" xmlns:a16="http://schemas.microsoft.com/office/drawing/2014/main" id="{328B7EF7-6860-4557-B6A1-9F8565F6FD5A}"/>
                      </a:ext>
                    </a:extLst>
                  </p:cNvPr>
                  <p:cNvSpPr/>
                  <p:nvPr/>
                </p:nvSpPr>
                <p:spPr>
                  <a:xfrm>
                    <a:off x="1645611" y="3263345"/>
                    <a:ext cx="994673" cy="947239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749" name="グループ化 748">
                    <a:extLst>
                      <a:ext uri="{FF2B5EF4-FFF2-40B4-BE49-F238E27FC236}">
                        <a16:creationId xmlns="" xmlns:a16="http://schemas.microsoft.com/office/drawing/2014/main" id="{735CCF8D-28D6-479B-A909-2226FA194F88}"/>
                      </a:ext>
                    </a:extLst>
                  </p:cNvPr>
                  <p:cNvGrpSpPr/>
                  <p:nvPr/>
                </p:nvGrpSpPr>
                <p:grpSpPr>
                  <a:xfrm>
                    <a:off x="2125580" y="3173719"/>
                    <a:ext cx="37844" cy="81775"/>
                    <a:chOff x="2125580" y="3173719"/>
                    <a:chExt cx="37844" cy="81775"/>
                  </a:xfrm>
                </p:grpSpPr>
                <p:cxnSp>
                  <p:nvCxnSpPr>
                    <p:cNvPr id="765" name="直線コネクタ 764">
                      <a:extLst>
                        <a:ext uri="{FF2B5EF4-FFF2-40B4-BE49-F238E27FC236}">
                          <a16:creationId xmlns="" xmlns:a16="http://schemas.microsoft.com/office/drawing/2014/main" id="{E9048E13-B74D-4600-B1E8-9ADD7E776C4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45460" y="3199752"/>
                      <a:ext cx="1" cy="55742"/>
                    </a:xfrm>
                    <a:prstGeom prst="line">
                      <a:avLst/>
                    </a:prstGeom>
                    <a:ln w="1905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66" name="円/楕円 700">
                      <a:extLst>
                        <a:ext uri="{FF2B5EF4-FFF2-40B4-BE49-F238E27FC236}">
                          <a16:creationId xmlns="" xmlns:a16="http://schemas.microsoft.com/office/drawing/2014/main" id="{A1005E1B-4399-4C24-92C0-6C4327504E0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25580" y="3173719"/>
                      <a:ext cx="37844" cy="36347"/>
                    </a:xfrm>
                    <a:prstGeom prst="ellipse">
                      <a:avLst/>
                    </a:prstGeom>
                    <a:solidFill>
                      <a:srgbClr val="00B0F0"/>
                    </a:solidFill>
                    <a:ln>
                      <a:solidFill>
                        <a:srgbClr val="00B0F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cxnSp>
                <p:nvCxnSpPr>
                  <p:cNvPr id="750" name="直線コネクタ 749">
                    <a:extLst>
                      <a:ext uri="{FF2B5EF4-FFF2-40B4-BE49-F238E27FC236}">
                        <a16:creationId xmlns="" xmlns:a16="http://schemas.microsoft.com/office/drawing/2014/main" id="{7389C9EA-305B-4A97-9307-47DBB093BB3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144380" y="4214873"/>
                    <a:ext cx="2523" cy="80297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1" name="直線コネクタ 750">
                    <a:extLst>
                      <a:ext uri="{FF2B5EF4-FFF2-40B4-BE49-F238E27FC236}">
                        <a16:creationId xmlns="" xmlns:a16="http://schemas.microsoft.com/office/drawing/2014/main" id="{1ECECC27-589B-48F1-BCB8-5E60DBB664C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46671" y="3730153"/>
                    <a:ext cx="65963" cy="2755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2" name="直線コネクタ 751">
                    <a:extLst>
                      <a:ext uri="{FF2B5EF4-FFF2-40B4-BE49-F238E27FC236}">
                        <a16:creationId xmlns="" xmlns:a16="http://schemas.microsoft.com/office/drawing/2014/main" id="{EFFA2494-723C-4A42-A02C-191ABD3C9F5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563217" y="3759976"/>
                    <a:ext cx="77937" cy="2356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3" name="直線コネクタ 752">
                    <a:extLst>
                      <a:ext uri="{FF2B5EF4-FFF2-40B4-BE49-F238E27FC236}">
                        <a16:creationId xmlns="" xmlns:a16="http://schemas.microsoft.com/office/drawing/2014/main" id="{808196FC-BECD-4D5F-80CC-5F10FEB043E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516359" y="3363413"/>
                    <a:ext cx="57114" cy="56384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4" name="直線コネクタ 753">
                    <a:extLst>
                      <a:ext uri="{FF2B5EF4-FFF2-40B4-BE49-F238E27FC236}">
                        <a16:creationId xmlns="" xmlns:a16="http://schemas.microsoft.com/office/drawing/2014/main" id="{287D47EA-24FC-4BD8-A4D4-DADD34DE0198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2512020" y="4073529"/>
                    <a:ext cx="56991" cy="55938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5" name="直線コネクタ 754">
                    <a:extLst>
                      <a:ext uri="{FF2B5EF4-FFF2-40B4-BE49-F238E27FC236}">
                        <a16:creationId xmlns="" xmlns:a16="http://schemas.microsoft.com/office/drawing/2014/main" id="{125A7122-4E08-47AC-B7AD-A04649F79412}"/>
                      </a:ext>
                    </a:extLst>
                  </p:cNvPr>
                  <p:cNvCxnSpPr/>
                  <p:nvPr/>
                </p:nvCxnSpPr>
                <p:spPr>
                  <a:xfrm>
                    <a:off x="1703317" y="3344905"/>
                    <a:ext cx="68636" cy="64558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6" name="直線コネクタ 755">
                    <a:extLst>
                      <a:ext uri="{FF2B5EF4-FFF2-40B4-BE49-F238E27FC236}">
                        <a16:creationId xmlns="" xmlns:a16="http://schemas.microsoft.com/office/drawing/2014/main" id="{F0843D8E-5934-4551-8861-1597970AB96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730569" y="4081902"/>
                    <a:ext cx="59086" cy="55723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7" name="直線コネクタ 756">
                    <a:extLst>
                      <a:ext uri="{FF2B5EF4-FFF2-40B4-BE49-F238E27FC236}">
                        <a16:creationId xmlns="" xmlns:a16="http://schemas.microsoft.com/office/drawing/2014/main" id="{2AF39E0D-F4EB-4219-B62C-963DBBFB6EC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46947" y="3241690"/>
                    <a:ext cx="23034" cy="56301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8" name="直線コネクタ 757">
                    <a:extLst>
                      <a:ext uri="{FF2B5EF4-FFF2-40B4-BE49-F238E27FC236}">
                        <a16:creationId xmlns="" xmlns:a16="http://schemas.microsoft.com/office/drawing/2014/main" id="{7733D265-5D22-4118-A5FE-8CC1968FAC65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2344595" y="4176287"/>
                    <a:ext cx="28515" cy="59862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9" name="直線コネクタ 758">
                    <a:extLst>
                      <a:ext uri="{FF2B5EF4-FFF2-40B4-BE49-F238E27FC236}">
                        <a16:creationId xmlns="" xmlns:a16="http://schemas.microsoft.com/office/drawing/2014/main" id="{0321CDDB-3140-4061-8053-C10AA91706D8}"/>
                      </a:ext>
                    </a:extLst>
                  </p:cNvPr>
                  <p:cNvCxnSpPr/>
                  <p:nvPr/>
                </p:nvCxnSpPr>
                <p:spPr>
                  <a:xfrm>
                    <a:off x="1917038" y="3230774"/>
                    <a:ext cx="30895" cy="67157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" name="直線コネクタ 759">
                    <a:extLst>
                      <a:ext uri="{FF2B5EF4-FFF2-40B4-BE49-F238E27FC236}">
                        <a16:creationId xmlns="" xmlns:a16="http://schemas.microsoft.com/office/drawing/2014/main" id="{CC330618-4098-4861-9C1B-3CEBBC98149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15078" y="3535627"/>
                    <a:ext cx="60003" cy="32176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" name="直線コネクタ 760">
                    <a:extLst>
                      <a:ext uri="{FF2B5EF4-FFF2-40B4-BE49-F238E27FC236}">
                        <a16:creationId xmlns="" xmlns:a16="http://schemas.microsoft.com/office/drawing/2014/main" id="{122EB501-54C6-446E-B2E1-04C47EAE742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18613" y="4175583"/>
                    <a:ext cx="28303" cy="70475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" name="直線コネクタ 761">
                    <a:extLst>
                      <a:ext uri="{FF2B5EF4-FFF2-40B4-BE49-F238E27FC236}">
                        <a16:creationId xmlns="" xmlns:a16="http://schemas.microsoft.com/office/drawing/2014/main" id="{5553E5B0-4264-4221-8058-D6EB75AC4F8D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2609733" y="3920239"/>
                    <a:ext cx="69920" cy="32494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" name="直線コネクタ 762">
                    <a:extLst>
                      <a:ext uri="{FF2B5EF4-FFF2-40B4-BE49-F238E27FC236}">
                        <a16:creationId xmlns="" xmlns:a16="http://schemas.microsoft.com/office/drawing/2014/main" id="{55413778-2681-4BA0-A48D-B32717D35B8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612413" y="3948402"/>
                    <a:ext cx="76514" cy="39374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" name="直線コネクタ 763">
                    <a:extLst>
                      <a:ext uri="{FF2B5EF4-FFF2-40B4-BE49-F238E27FC236}">
                        <a16:creationId xmlns="" xmlns:a16="http://schemas.microsoft.com/office/drawing/2014/main" id="{BFF55808-CBB4-4322-8713-3FEA62AC0AAA}"/>
                      </a:ext>
                    </a:extLst>
                  </p:cNvPr>
                  <p:cNvCxnSpPr/>
                  <p:nvPr/>
                </p:nvCxnSpPr>
                <p:spPr>
                  <a:xfrm>
                    <a:off x="1594730" y="3545229"/>
                    <a:ext cx="82692" cy="23153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40" name="円/楕円 664">
                <a:extLst>
                  <a:ext uri="{FF2B5EF4-FFF2-40B4-BE49-F238E27FC236}">
                    <a16:creationId xmlns="" xmlns:a16="http://schemas.microsoft.com/office/drawing/2014/main" id="{19811EDD-48D1-403D-9218-0E12ED28BD0A}"/>
                  </a:ext>
                </a:extLst>
              </p:cNvPr>
              <p:cNvSpPr/>
              <p:nvPr/>
            </p:nvSpPr>
            <p:spPr>
              <a:xfrm>
                <a:off x="6421348" y="2923874"/>
                <a:ext cx="52586" cy="5348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1" name="円/楕円 665">
                <a:extLst>
                  <a:ext uri="{FF2B5EF4-FFF2-40B4-BE49-F238E27FC236}">
                    <a16:creationId xmlns="" xmlns:a16="http://schemas.microsoft.com/office/drawing/2014/main" id="{3ADC8D8B-DA6C-4A5E-B005-D8BEF677FA0A}"/>
                  </a:ext>
                </a:extLst>
              </p:cNvPr>
              <p:cNvSpPr/>
              <p:nvPr/>
            </p:nvSpPr>
            <p:spPr>
              <a:xfrm>
                <a:off x="6692009" y="3116690"/>
                <a:ext cx="52586" cy="5348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19" name="円/楕円 643">
              <a:extLst>
                <a:ext uri="{FF2B5EF4-FFF2-40B4-BE49-F238E27FC236}">
                  <a16:creationId xmlns="" xmlns:a16="http://schemas.microsoft.com/office/drawing/2014/main" id="{0C2D5448-CF99-4C95-92BB-1E5A7DA86B41}"/>
                </a:ext>
              </a:extLst>
            </p:cNvPr>
            <p:cNvSpPr/>
            <p:nvPr/>
          </p:nvSpPr>
          <p:spPr>
            <a:xfrm>
              <a:off x="7156732" y="3174476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0" name="円/楕円 644">
              <a:extLst>
                <a:ext uri="{FF2B5EF4-FFF2-40B4-BE49-F238E27FC236}">
                  <a16:creationId xmlns="" xmlns:a16="http://schemas.microsoft.com/office/drawing/2014/main" id="{16A21104-06E9-4B93-8DC9-61524092BEAC}"/>
                </a:ext>
              </a:extLst>
            </p:cNvPr>
            <p:cNvSpPr/>
            <p:nvPr/>
          </p:nvSpPr>
          <p:spPr>
            <a:xfrm>
              <a:off x="7223469" y="3543547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1" name="円/楕円 645">
              <a:extLst>
                <a:ext uri="{FF2B5EF4-FFF2-40B4-BE49-F238E27FC236}">
                  <a16:creationId xmlns="" xmlns:a16="http://schemas.microsoft.com/office/drawing/2014/main" id="{82791A90-B776-405C-8807-2F01D985832E}"/>
                </a:ext>
              </a:extLst>
            </p:cNvPr>
            <p:cNvSpPr/>
            <p:nvPr/>
          </p:nvSpPr>
          <p:spPr>
            <a:xfrm>
              <a:off x="7151542" y="3954859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2" name="円/楕円 646">
              <a:extLst>
                <a:ext uri="{FF2B5EF4-FFF2-40B4-BE49-F238E27FC236}">
                  <a16:creationId xmlns="" xmlns:a16="http://schemas.microsoft.com/office/drawing/2014/main" id="{F5FAECB9-0CE6-470D-8050-3542037ACFA0}"/>
                </a:ext>
              </a:extLst>
            </p:cNvPr>
            <p:cNvSpPr/>
            <p:nvPr/>
          </p:nvSpPr>
          <p:spPr>
            <a:xfrm>
              <a:off x="6956983" y="4294080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3" name="円/楕円 647">
              <a:extLst>
                <a:ext uri="{FF2B5EF4-FFF2-40B4-BE49-F238E27FC236}">
                  <a16:creationId xmlns="" xmlns:a16="http://schemas.microsoft.com/office/drawing/2014/main" id="{5AC85BEC-BE5B-4CB9-9C94-316CFE7BA906}"/>
                </a:ext>
              </a:extLst>
            </p:cNvPr>
            <p:cNvSpPr/>
            <p:nvPr/>
          </p:nvSpPr>
          <p:spPr>
            <a:xfrm>
              <a:off x="6615314" y="4497015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4" name="円/楕円 648">
              <a:extLst>
                <a:ext uri="{FF2B5EF4-FFF2-40B4-BE49-F238E27FC236}">
                  <a16:creationId xmlns="" xmlns:a16="http://schemas.microsoft.com/office/drawing/2014/main" id="{E490F940-4006-45D7-80AE-942E88A09807}"/>
                </a:ext>
              </a:extLst>
            </p:cNvPr>
            <p:cNvSpPr/>
            <p:nvPr/>
          </p:nvSpPr>
          <p:spPr>
            <a:xfrm>
              <a:off x="6196713" y="4592297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5" name="円/楕円 649">
              <a:extLst>
                <a:ext uri="{FF2B5EF4-FFF2-40B4-BE49-F238E27FC236}">
                  <a16:creationId xmlns="" xmlns:a16="http://schemas.microsoft.com/office/drawing/2014/main" id="{EB8F0EAC-CA36-4F40-A9FF-8DE68555763D}"/>
                </a:ext>
              </a:extLst>
            </p:cNvPr>
            <p:cNvSpPr/>
            <p:nvPr/>
          </p:nvSpPr>
          <p:spPr>
            <a:xfrm>
              <a:off x="5777774" y="4494410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6" name="円/楕円 650">
              <a:extLst>
                <a:ext uri="{FF2B5EF4-FFF2-40B4-BE49-F238E27FC236}">
                  <a16:creationId xmlns="" xmlns:a16="http://schemas.microsoft.com/office/drawing/2014/main" id="{46378053-3FAA-4FDC-B79B-51C31E01FE73}"/>
                </a:ext>
              </a:extLst>
            </p:cNvPr>
            <p:cNvSpPr/>
            <p:nvPr/>
          </p:nvSpPr>
          <p:spPr>
            <a:xfrm>
              <a:off x="5442338" y="4312473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7" name="円/楕円 651">
              <a:extLst>
                <a:ext uri="{FF2B5EF4-FFF2-40B4-BE49-F238E27FC236}">
                  <a16:creationId xmlns="" xmlns:a16="http://schemas.microsoft.com/office/drawing/2014/main" id="{84C19C8E-503A-4A45-B00A-68884137C201}"/>
                </a:ext>
              </a:extLst>
            </p:cNvPr>
            <p:cNvSpPr/>
            <p:nvPr/>
          </p:nvSpPr>
          <p:spPr>
            <a:xfrm>
              <a:off x="5254121" y="4018727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8" name="円/楕円 652">
              <a:extLst>
                <a:ext uri="{FF2B5EF4-FFF2-40B4-BE49-F238E27FC236}">
                  <a16:creationId xmlns="" xmlns:a16="http://schemas.microsoft.com/office/drawing/2014/main" id="{CB020C4C-F938-4940-BB32-0963CFFB46DD}"/>
                </a:ext>
              </a:extLst>
            </p:cNvPr>
            <p:cNvSpPr/>
            <p:nvPr/>
          </p:nvSpPr>
          <p:spPr>
            <a:xfrm>
              <a:off x="5148566" y="3605774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9" name="円/楕円 653">
              <a:extLst>
                <a:ext uri="{FF2B5EF4-FFF2-40B4-BE49-F238E27FC236}">
                  <a16:creationId xmlns="" xmlns:a16="http://schemas.microsoft.com/office/drawing/2014/main" id="{086BB0B3-C49D-43C8-97AF-7AF375D203A6}"/>
                </a:ext>
              </a:extLst>
            </p:cNvPr>
            <p:cNvSpPr/>
            <p:nvPr/>
          </p:nvSpPr>
          <p:spPr>
            <a:xfrm>
              <a:off x="5200916" y="3198499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0" name="円/楕円 654">
              <a:extLst>
                <a:ext uri="{FF2B5EF4-FFF2-40B4-BE49-F238E27FC236}">
                  <a16:creationId xmlns="" xmlns:a16="http://schemas.microsoft.com/office/drawing/2014/main" id="{C9D25EA4-9A97-4C7B-A174-B301D991FC7E}"/>
                </a:ext>
              </a:extLst>
            </p:cNvPr>
            <p:cNvSpPr/>
            <p:nvPr/>
          </p:nvSpPr>
          <p:spPr>
            <a:xfrm>
              <a:off x="5415898" y="2842074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1" name="円/楕円 655">
              <a:extLst>
                <a:ext uri="{FF2B5EF4-FFF2-40B4-BE49-F238E27FC236}">
                  <a16:creationId xmlns="" xmlns:a16="http://schemas.microsoft.com/office/drawing/2014/main" id="{622661C1-F86F-4844-B658-25318DBE8B3C}"/>
                </a:ext>
              </a:extLst>
            </p:cNvPr>
            <p:cNvSpPr/>
            <p:nvPr/>
          </p:nvSpPr>
          <p:spPr>
            <a:xfrm>
              <a:off x="5778357" y="2608535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2" name="円/楕円 656">
              <a:extLst>
                <a:ext uri="{FF2B5EF4-FFF2-40B4-BE49-F238E27FC236}">
                  <a16:creationId xmlns="" xmlns:a16="http://schemas.microsoft.com/office/drawing/2014/main" id="{69EC69EC-6063-4E64-B06F-CCD4205CFBA2}"/>
                </a:ext>
              </a:extLst>
            </p:cNvPr>
            <p:cNvSpPr/>
            <p:nvPr/>
          </p:nvSpPr>
          <p:spPr>
            <a:xfrm>
              <a:off x="7684710" y="3545641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3" name="円/楕円 657">
              <a:extLst>
                <a:ext uri="{FF2B5EF4-FFF2-40B4-BE49-F238E27FC236}">
                  <a16:creationId xmlns="" xmlns:a16="http://schemas.microsoft.com/office/drawing/2014/main" id="{B93CB483-1CA0-4742-8281-3342EBD6FC2F}"/>
                </a:ext>
              </a:extLst>
            </p:cNvPr>
            <p:cNvSpPr/>
            <p:nvPr/>
          </p:nvSpPr>
          <p:spPr>
            <a:xfrm>
              <a:off x="7543263" y="387421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4" name="円/楕円 658">
              <a:extLst>
                <a:ext uri="{FF2B5EF4-FFF2-40B4-BE49-F238E27FC236}">
                  <a16:creationId xmlns="" xmlns:a16="http://schemas.microsoft.com/office/drawing/2014/main" id="{CCB19E81-7CF3-4806-8D2D-B94E7F6FFB09}"/>
                </a:ext>
              </a:extLst>
            </p:cNvPr>
            <p:cNvSpPr/>
            <p:nvPr/>
          </p:nvSpPr>
          <p:spPr>
            <a:xfrm>
              <a:off x="7485538" y="401872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5" name="円/楕円 659">
              <a:extLst>
                <a:ext uri="{FF2B5EF4-FFF2-40B4-BE49-F238E27FC236}">
                  <a16:creationId xmlns="" xmlns:a16="http://schemas.microsoft.com/office/drawing/2014/main" id="{CBA9A114-F9F8-4D4E-A9A8-026902D7B5D3}"/>
                </a:ext>
              </a:extLst>
            </p:cNvPr>
            <p:cNvSpPr/>
            <p:nvPr/>
          </p:nvSpPr>
          <p:spPr>
            <a:xfrm>
              <a:off x="7548973" y="3003428"/>
              <a:ext cx="68301" cy="681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6" name="円/楕円 660">
              <a:extLst>
                <a:ext uri="{FF2B5EF4-FFF2-40B4-BE49-F238E27FC236}">
                  <a16:creationId xmlns="" xmlns:a16="http://schemas.microsoft.com/office/drawing/2014/main" id="{B6B9406B-A3F7-402E-ABA2-E1F512E97EC4}"/>
                </a:ext>
              </a:extLst>
            </p:cNvPr>
            <p:cNvSpPr/>
            <p:nvPr/>
          </p:nvSpPr>
          <p:spPr>
            <a:xfrm>
              <a:off x="7322188" y="288308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7" name="円/楕円 661">
              <a:extLst>
                <a:ext uri="{FF2B5EF4-FFF2-40B4-BE49-F238E27FC236}">
                  <a16:creationId xmlns="" xmlns:a16="http://schemas.microsoft.com/office/drawing/2014/main" id="{69D1F495-0E1F-46ED-9C99-A5B029440A93}"/>
                </a:ext>
              </a:extLst>
            </p:cNvPr>
            <p:cNvSpPr/>
            <p:nvPr/>
          </p:nvSpPr>
          <p:spPr>
            <a:xfrm>
              <a:off x="7223469" y="275222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8" name="円/楕円 662">
              <a:extLst>
                <a:ext uri="{FF2B5EF4-FFF2-40B4-BE49-F238E27FC236}">
                  <a16:creationId xmlns="" xmlns:a16="http://schemas.microsoft.com/office/drawing/2014/main" id="{2E18C9EA-8597-40A6-9EA1-3C450302142C}"/>
                </a:ext>
              </a:extLst>
            </p:cNvPr>
            <p:cNvSpPr/>
            <p:nvPr/>
          </p:nvSpPr>
          <p:spPr>
            <a:xfrm>
              <a:off x="7081795" y="264444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67" name="テキスト ボックス 766">
            <a:extLst>
              <a:ext uri="{FF2B5EF4-FFF2-40B4-BE49-F238E27FC236}">
                <a16:creationId xmlns="" xmlns:a16="http://schemas.microsoft.com/office/drawing/2014/main" id="{93AED487-2BAD-43D7-B23E-AB2ADC68364B}"/>
              </a:ext>
            </a:extLst>
          </p:cNvPr>
          <p:cNvSpPr txBox="1"/>
          <p:nvPr/>
        </p:nvSpPr>
        <p:spPr>
          <a:xfrm>
            <a:off x="4801463" y="6160055"/>
            <a:ext cx="1577308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単量体</a:t>
            </a:r>
            <a:endParaRPr kumimoji="1" lang="en-US" altLang="ja-JP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8" name="テキスト ボックス 767">
            <a:extLst>
              <a:ext uri="{FF2B5EF4-FFF2-40B4-BE49-F238E27FC236}">
                <a16:creationId xmlns="" xmlns:a16="http://schemas.microsoft.com/office/drawing/2014/main" id="{622938EB-2685-41B7-AFBF-FA4525852F15}"/>
              </a:ext>
            </a:extLst>
          </p:cNvPr>
          <p:cNvSpPr txBox="1"/>
          <p:nvPr/>
        </p:nvSpPr>
        <p:spPr>
          <a:xfrm>
            <a:off x="4853697" y="3940703"/>
            <a:ext cx="1606622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会合体</a:t>
            </a:r>
            <a:endParaRPr kumimoji="1" lang="en-US" altLang="ja-JP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9" name="四角形吹き出し 705">
            <a:extLst>
              <a:ext uri="{FF2B5EF4-FFF2-40B4-BE49-F238E27FC236}">
                <a16:creationId xmlns="" xmlns:a16="http://schemas.microsoft.com/office/drawing/2014/main" id="{C90D1A54-C750-4B8C-9B73-6E618FA6BE95}"/>
              </a:ext>
            </a:extLst>
          </p:cNvPr>
          <p:cNvSpPr/>
          <p:nvPr/>
        </p:nvSpPr>
        <p:spPr>
          <a:xfrm>
            <a:off x="3489896" y="4442382"/>
            <a:ext cx="4191301" cy="2104065"/>
          </a:xfrm>
          <a:custGeom>
            <a:avLst/>
            <a:gdLst>
              <a:gd name="connsiteX0" fmla="*/ 0 w 3483749"/>
              <a:gd name="connsiteY0" fmla="*/ 0 h 2104065"/>
              <a:gd name="connsiteX1" fmla="*/ 580625 w 3483749"/>
              <a:gd name="connsiteY1" fmla="*/ 0 h 2104065"/>
              <a:gd name="connsiteX2" fmla="*/ 580625 w 3483749"/>
              <a:gd name="connsiteY2" fmla="*/ 0 h 2104065"/>
              <a:gd name="connsiteX3" fmla="*/ 1451562 w 3483749"/>
              <a:gd name="connsiteY3" fmla="*/ 0 h 2104065"/>
              <a:gd name="connsiteX4" fmla="*/ 3483749 w 3483749"/>
              <a:gd name="connsiteY4" fmla="*/ 0 h 2104065"/>
              <a:gd name="connsiteX5" fmla="*/ 3483749 w 3483749"/>
              <a:gd name="connsiteY5" fmla="*/ 350678 h 2104065"/>
              <a:gd name="connsiteX6" fmla="*/ 3483749 w 3483749"/>
              <a:gd name="connsiteY6" fmla="*/ 350678 h 2104065"/>
              <a:gd name="connsiteX7" fmla="*/ 3483749 w 3483749"/>
              <a:gd name="connsiteY7" fmla="*/ 876694 h 2104065"/>
              <a:gd name="connsiteX8" fmla="*/ 3483749 w 3483749"/>
              <a:gd name="connsiteY8" fmla="*/ 2104065 h 2104065"/>
              <a:gd name="connsiteX9" fmla="*/ 1451562 w 3483749"/>
              <a:gd name="connsiteY9" fmla="*/ 2104065 h 2104065"/>
              <a:gd name="connsiteX10" fmla="*/ 580625 w 3483749"/>
              <a:gd name="connsiteY10" fmla="*/ 2104065 h 2104065"/>
              <a:gd name="connsiteX11" fmla="*/ 580625 w 3483749"/>
              <a:gd name="connsiteY11" fmla="*/ 2104065 h 2104065"/>
              <a:gd name="connsiteX12" fmla="*/ 0 w 3483749"/>
              <a:gd name="connsiteY12" fmla="*/ 2104065 h 2104065"/>
              <a:gd name="connsiteX13" fmla="*/ 0 w 3483749"/>
              <a:gd name="connsiteY13" fmla="*/ 876694 h 2104065"/>
              <a:gd name="connsiteX14" fmla="*/ -498002 w 3483749"/>
              <a:gd name="connsiteY14" fmla="*/ 711931 h 2104065"/>
              <a:gd name="connsiteX15" fmla="*/ 0 w 3483749"/>
              <a:gd name="connsiteY15" fmla="*/ 350678 h 2104065"/>
              <a:gd name="connsiteX16" fmla="*/ 0 w 3483749"/>
              <a:gd name="connsiteY16" fmla="*/ 0 h 2104065"/>
              <a:gd name="connsiteX0" fmla="*/ 478952 w 3962701"/>
              <a:gd name="connsiteY0" fmla="*/ 0 h 2104065"/>
              <a:gd name="connsiteX1" fmla="*/ 1059577 w 3962701"/>
              <a:gd name="connsiteY1" fmla="*/ 0 h 2104065"/>
              <a:gd name="connsiteX2" fmla="*/ 1059577 w 3962701"/>
              <a:gd name="connsiteY2" fmla="*/ 0 h 2104065"/>
              <a:gd name="connsiteX3" fmla="*/ 1930514 w 3962701"/>
              <a:gd name="connsiteY3" fmla="*/ 0 h 2104065"/>
              <a:gd name="connsiteX4" fmla="*/ 3962701 w 3962701"/>
              <a:gd name="connsiteY4" fmla="*/ 0 h 2104065"/>
              <a:gd name="connsiteX5" fmla="*/ 3962701 w 3962701"/>
              <a:gd name="connsiteY5" fmla="*/ 350678 h 2104065"/>
              <a:gd name="connsiteX6" fmla="*/ 3962701 w 3962701"/>
              <a:gd name="connsiteY6" fmla="*/ 350678 h 2104065"/>
              <a:gd name="connsiteX7" fmla="*/ 3962701 w 3962701"/>
              <a:gd name="connsiteY7" fmla="*/ 876694 h 2104065"/>
              <a:gd name="connsiteX8" fmla="*/ 3962701 w 3962701"/>
              <a:gd name="connsiteY8" fmla="*/ 2104065 h 2104065"/>
              <a:gd name="connsiteX9" fmla="*/ 1930514 w 3962701"/>
              <a:gd name="connsiteY9" fmla="*/ 2104065 h 2104065"/>
              <a:gd name="connsiteX10" fmla="*/ 1059577 w 3962701"/>
              <a:gd name="connsiteY10" fmla="*/ 2104065 h 2104065"/>
              <a:gd name="connsiteX11" fmla="*/ 1059577 w 3962701"/>
              <a:gd name="connsiteY11" fmla="*/ 2104065 h 2104065"/>
              <a:gd name="connsiteX12" fmla="*/ 478952 w 3962701"/>
              <a:gd name="connsiteY12" fmla="*/ 2104065 h 2104065"/>
              <a:gd name="connsiteX13" fmla="*/ 478952 w 3962701"/>
              <a:gd name="connsiteY13" fmla="*/ 876694 h 2104065"/>
              <a:gd name="connsiteX14" fmla="*/ 0 w 3962701"/>
              <a:gd name="connsiteY14" fmla="*/ 673831 h 2104065"/>
              <a:gd name="connsiteX15" fmla="*/ 478952 w 3962701"/>
              <a:gd name="connsiteY15" fmla="*/ 350678 h 2104065"/>
              <a:gd name="connsiteX16" fmla="*/ 478952 w 3962701"/>
              <a:gd name="connsiteY16" fmla="*/ 0 h 2104065"/>
              <a:gd name="connsiteX0" fmla="*/ 478952 w 3962701"/>
              <a:gd name="connsiteY0" fmla="*/ 0 h 2104065"/>
              <a:gd name="connsiteX1" fmla="*/ 1059577 w 3962701"/>
              <a:gd name="connsiteY1" fmla="*/ 0 h 2104065"/>
              <a:gd name="connsiteX2" fmla="*/ 1059577 w 3962701"/>
              <a:gd name="connsiteY2" fmla="*/ 0 h 2104065"/>
              <a:gd name="connsiteX3" fmla="*/ 1930514 w 3962701"/>
              <a:gd name="connsiteY3" fmla="*/ 0 h 2104065"/>
              <a:gd name="connsiteX4" fmla="*/ 3962701 w 3962701"/>
              <a:gd name="connsiteY4" fmla="*/ 0 h 2104065"/>
              <a:gd name="connsiteX5" fmla="*/ 3962701 w 3962701"/>
              <a:gd name="connsiteY5" fmla="*/ 350678 h 2104065"/>
              <a:gd name="connsiteX6" fmla="*/ 3962701 w 3962701"/>
              <a:gd name="connsiteY6" fmla="*/ 350678 h 2104065"/>
              <a:gd name="connsiteX7" fmla="*/ 3962701 w 3962701"/>
              <a:gd name="connsiteY7" fmla="*/ 876694 h 2104065"/>
              <a:gd name="connsiteX8" fmla="*/ 3962701 w 3962701"/>
              <a:gd name="connsiteY8" fmla="*/ 2104065 h 2104065"/>
              <a:gd name="connsiteX9" fmla="*/ 1930514 w 3962701"/>
              <a:gd name="connsiteY9" fmla="*/ 2104065 h 2104065"/>
              <a:gd name="connsiteX10" fmla="*/ 1059577 w 3962701"/>
              <a:gd name="connsiteY10" fmla="*/ 2104065 h 2104065"/>
              <a:gd name="connsiteX11" fmla="*/ 1059577 w 3962701"/>
              <a:gd name="connsiteY11" fmla="*/ 2104065 h 2104065"/>
              <a:gd name="connsiteX12" fmla="*/ 478952 w 3962701"/>
              <a:gd name="connsiteY12" fmla="*/ 2104065 h 2104065"/>
              <a:gd name="connsiteX13" fmla="*/ 478952 w 3962701"/>
              <a:gd name="connsiteY13" fmla="*/ 876694 h 2104065"/>
              <a:gd name="connsiteX14" fmla="*/ 0 w 3962701"/>
              <a:gd name="connsiteY14" fmla="*/ 673831 h 2104065"/>
              <a:gd name="connsiteX15" fmla="*/ 486572 w 3962701"/>
              <a:gd name="connsiteY15" fmla="*/ 621188 h 2104065"/>
              <a:gd name="connsiteX16" fmla="*/ 478952 w 3962701"/>
              <a:gd name="connsiteY16" fmla="*/ 0 h 2104065"/>
              <a:gd name="connsiteX0" fmla="*/ 707552 w 4191301"/>
              <a:gd name="connsiteY0" fmla="*/ 0 h 2104065"/>
              <a:gd name="connsiteX1" fmla="*/ 1288177 w 4191301"/>
              <a:gd name="connsiteY1" fmla="*/ 0 h 2104065"/>
              <a:gd name="connsiteX2" fmla="*/ 1288177 w 4191301"/>
              <a:gd name="connsiteY2" fmla="*/ 0 h 2104065"/>
              <a:gd name="connsiteX3" fmla="*/ 2159114 w 4191301"/>
              <a:gd name="connsiteY3" fmla="*/ 0 h 2104065"/>
              <a:gd name="connsiteX4" fmla="*/ 4191301 w 4191301"/>
              <a:gd name="connsiteY4" fmla="*/ 0 h 2104065"/>
              <a:gd name="connsiteX5" fmla="*/ 4191301 w 4191301"/>
              <a:gd name="connsiteY5" fmla="*/ 350678 h 2104065"/>
              <a:gd name="connsiteX6" fmla="*/ 4191301 w 4191301"/>
              <a:gd name="connsiteY6" fmla="*/ 350678 h 2104065"/>
              <a:gd name="connsiteX7" fmla="*/ 4191301 w 4191301"/>
              <a:gd name="connsiteY7" fmla="*/ 876694 h 2104065"/>
              <a:gd name="connsiteX8" fmla="*/ 4191301 w 4191301"/>
              <a:gd name="connsiteY8" fmla="*/ 2104065 h 2104065"/>
              <a:gd name="connsiteX9" fmla="*/ 2159114 w 4191301"/>
              <a:gd name="connsiteY9" fmla="*/ 2104065 h 2104065"/>
              <a:gd name="connsiteX10" fmla="*/ 1288177 w 4191301"/>
              <a:gd name="connsiteY10" fmla="*/ 2104065 h 2104065"/>
              <a:gd name="connsiteX11" fmla="*/ 1288177 w 4191301"/>
              <a:gd name="connsiteY11" fmla="*/ 2104065 h 2104065"/>
              <a:gd name="connsiteX12" fmla="*/ 707552 w 4191301"/>
              <a:gd name="connsiteY12" fmla="*/ 2104065 h 2104065"/>
              <a:gd name="connsiteX13" fmla="*/ 707552 w 4191301"/>
              <a:gd name="connsiteY13" fmla="*/ 876694 h 2104065"/>
              <a:gd name="connsiteX14" fmla="*/ 0 w 4191301"/>
              <a:gd name="connsiteY14" fmla="*/ 864331 h 2104065"/>
              <a:gd name="connsiteX15" fmla="*/ 715172 w 4191301"/>
              <a:gd name="connsiteY15" fmla="*/ 621188 h 2104065"/>
              <a:gd name="connsiteX16" fmla="*/ 707552 w 4191301"/>
              <a:gd name="connsiteY16" fmla="*/ 0 h 210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91301" h="2104065">
                <a:moveTo>
                  <a:pt x="707552" y="0"/>
                </a:moveTo>
                <a:lnTo>
                  <a:pt x="1288177" y="0"/>
                </a:lnTo>
                <a:lnTo>
                  <a:pt x="1288177" y="0"/>
                </a:lnTo>
                <a:lnTo>
                  <a:pt x="2159114" y="0"/>
                </a:lnTo>
                <a:lnTo>
                  <a:pt x="4191301" y="0"/>
                </a:lnTo>
                <a:lnTo>
                  <a:pt x="4191301" y="350678"/>
                </a:lnTo>
                <a:lnTo>
                  <a:pt x="4191301" y="350678"/>
                </a:lnTo>
                <a:lnTo>
                  <a:pt x="4191301" y="876694"/>
                </a:lnTo>
                <a:lnTo>
                  <a:pt x="4191301" y="2104065"/>
                </a:lnTo>
                <a:lnTo>
                  <a:pt x="2159114" y="2104065"/>
                </a:lnTo>
                <a:lnTo>
                  <a:pt x="1288177" y="2104065"/>
                </a:lnTo>
                <a:lnTo>
                  <a:pt x="1288177" y="2104065"/>
                </a:lnTo>
                <a:lnTo>
                  <a:pt x="707552" y="2104065"/>
                </a:lnTo>
                <a:lnTo>
                  <a:pt x="707552" y="876694"/>
                </a:lnTo>
                <a:lnTo>
                  <a:pt x="0" y="864331"/>
                </a:lnTo>
                <a:lnTo>
                  <a:pt x="715172" y="621188"/>
                </a:lnTo>
                <a:lnTo>
                  <a:pt x="707552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0" name="四角形吹き出し 708">
            <a:extLst>
              <a:ext uri="{FF2B5EF4-FFF2-40B4-BE49-F238E27FC236}">
                <a16:creationId xmlns="" xmlns:a16="http://schemas.microsoft.com/office/drawing/2014/main" id="{77B2368C-EF75-4D0E-9577-EB44AB8F4EB1}"/>
              </a:ext>
            </a:extLst>
          </p:cNvPr>
          <p:cNvSpPr/>
          <p:nvPr/>
        </p:nvSpPr>
        <p:spPr>
          <a:xfrm>
            <a:off x="3300248" y="2236237"/>
            <a:ext cx="4360445" cy="2104065"/>
          </a:xfrm>
          <a:custGeom>
            <a:avLst/>
            <a:gdLst>
              <a:gd name="connsiteX0" fmla="*/ 0 w 3483749"/>
              <a:gd name="connsiteY0" fmla="*/ 0 h 2104065"/>
              <a:gd name="connsiteX1" fmla="*/ 580625 w 3483749"/>
              <a:gd name="connsiteY1" fmla="*/ 0 h 2104065"/>
              <a:gd name="connsiteX2" fmla="*/ 580625 w 3483749"/>
              <a:gd name="connsiteY2" fmla="*/ 0 h 2104065"/>
              <a:gd name="connsiteX3" fmla="*/ 1451562 w 3483749"/>
              <a:gd name="connsiteY3" fmla="*/ 0 h 2104065"/>
              <a:gd name="connsiteX4" fmla="*/ 3483749 w 3483749"/>
              <a:gd name="connsiteY4" fmla="*/ 0 h 2104065"/>
              <a:gd name="connsiteX5" fmla="*/ 3483749 w 3483749"/>
              <a:gd name="connsiteY5" fmla="*/ 1227371 h 2104065"/>
              <a:gd name="connsiteX6" fmla="*/ 3483749 w 3483749"/>
              <a:gd name="connsiteY6" fmla="*/ 1227371 h 2104065"/>
              <a:gd name="connsiteX7" fmla="*/ 3483749 w 3483749"/>
              <a:gd name="connsiteY7" fmla="*/ 1753388 h 2104065"/>
              <a:gd name="connsiteX8" fmla="*/ 3483749 w 3483749"/>
              <a:gd name="connsiteY8" fmla="*/ 2104065 h 2104065"/>
              <a:gd name="connsiteX9" fmla="*/ 1451562 w 3483749"/>
              <a:gd name="connsiteY9" fmla="*/ 2104065 h 2104065"/>
              <a:gd name="connsiteX10" fmla="*/ 580625 w 3483749"/>
              <a:gd name="connsiteY10" fmla="*/ 2104065 h 2104065"/>
              <a:gd name="connsiteX11" fmla="*/ 580625 w 3483749"/>
              <a:gd name="connsiteY11" fmla="*/ 2104065 h 2104065"/>
              <a:gd name="connsiteX12" fmla="*/ 0 w 3483749"/>
              <a:gd name="connsiteY12" fmla="*/ 2104065 h 2104065"/>
              <a:gd name="connsiteX13" fmla="*/ 0 w 3483749"/>
              <a:gd name="connsiteY13" fmla="*/ 1753388 h 2104065"/>
              <a:gd name="connsiteX14" fmla="*/ -686647 w 3483749"/>
              <a:gd name="connsiteY14" fmla="*/ 1481178 h 2104065"/>
              <a:gd name="connsiteX15" fmla="*/ 0 w 3483749"/>
              <a:gd name="connsiteY15" fmla="*/ 1227371 h 2104065"/>
              <a:gd name="connsiteX16" fmla="*/ 0 w 3483749"/>
              <a:gd name="connsiteY16" fmla="*/ 0 h 2104065"/>
              <a:gd name="connsiteX0" fmla="*/ 686647 w 4170396"/>
              <a:gd name="connsiteY0" fmla="*/ 0 h 2104065"/>
              <a:gd name="connsiteX1" fmla="*/ 1267272 w 4170396"/>
              <a:gd name="connsiteY1" fmla="*/ 0 h 2104065"/>
              <a:gd name="connsiteX2" fmla="*/ 1267272 w 4170396"/>
              <a:gd name="connsiteY2" fmla="*/ 0 h 2104065"/>
              <a:gd name="connsiteX3" fmla="*/ 2138209 w 4170396"/>
              <a:gd name="connsiteY3" fmla="*/ 0 h 2104065"/>
              <a:gd name="connsiteX4" fmla="*/ 4170396 w 4170396"/>
              <a:gd name="connsiteY4" fmla="*/ 0 h 2104065"/>
              <a:gd name="connsiteX5" fmla="*/ 4170396 w 4170396"/>
              <a:gd name="connsiteY5" fmla="*/ 1227371 h 2104065"/>
              <a:gd name="connsiteX6" fmla="*/ 4170396 w 4170396"/>
              <a:gd name="connsiteY6" fmla="*/ 1227371 h 2104065"/>
              <a:gd name="connsiteX7" fmla="*/ 4170396 w 4170396"/>
              <a:gd name="connsiteY7" fmla="*/ 1753388 h 2104065"/>
              <a:gd name="connsiteX8" fmla="*/ 4170396 w 4170396"/>
              <a:gd name="connsiteY8" fmla="*/ 2104065 h 2104065"/>
              <a:gd name="connsiteX9" fmla="*/ 2138209 w 4170396"/>
              <a:gd name="connsiteY9" fmla="*/ 2104065 h 2104065"/>
              <a:gd name="connsiteX10" fmla="*/ 1267272 w 4170396"/>
              <a:gd name="connsiteY10" fmla="*/ 2104065 h 2104065"/>
              <a:gd name="connsiteX11" fmla="*/ 1267272 w 4170396"/>
              <a:gd name="connsiteY11" fmla="*/ 2104065 h 2104065"/>
              <a:gd name="connsiteX12" fmla="*/ 686647 w 4170396"/>
              <a:gd name="connsiteY12" fmla="*/ 2104065 h 2104065"/>
              <a:gd name="connsiteX13" fmla="*/ 679027 w 4170396"/>
              <a:gd name="connsiteY13" fmla="*/ 1543838 h 2104065"/>
              <a:gd name="connsiteX14" fmla="*/ 0 w 4170396"/>
              <a:gd name="connsiteY14" fmla="*/ 1481178 h 2104065"/>
              <a:gd name="connsiteX15" fmla="*/ 686647 w 4170396"/>
              <a:gd name="connsiteY15" fmla="*/ 1227371 h 2104065"/>
              <a:gd name="connsiteX16" fmla="*/ 686647 w 4170396"/>
              <a:gd name="connsiteY16" fmla="*/ 0 h 2104065"/>
              <a:gd name="connsiteX0" fmla="*/ 663787 w 4147536"/>
              <a:gd name="connsiteY0" fmla="*/ 0 h 2104065"/>
              <a:gd name="connsiteX1" fmla="*/ 1244412 w 4147536"/>
              <a:gd name="connsiteY1" fmla="*/ 0 h 2104065"/>
              <a:gd name="connsiteX2" fmla="*/ 1244412 w 4147536"/>
              <a:gd name="connsiteY2" fmla="*/ 0 h 2104065"/>
              <a:gd name="connsiteX3" fmla="*/ 2115349 w 4147536"/>
              <a:gd name="connsiteY3" fmla="*/ 0 h 2104065"/>
              <a:gd name="connsiteX4" fmla="*/ 4147536 w 4147536"/>
              <a:gd name="connsiteY4" fmla="*/ 0 h 2104065"/>
              <a:gd name="connsiteX5" fmla="*/ 4147536 w 4147536"/>
              <a:gd name="connsiteY5" fmla="*/ 1227371 h 2104065"/>
              <a:gd name="connsiteX6" fmla="*/ 4147536 w 4147536"/>
              <a:gd name="connsiteY6" fmla="*/ 1227371 h 2104065"/>
              <a:gd name="connsiteX7" fmla="*/ 4147536 w 4147536"/>
              <a:gd name="connsiteY7" fmla="*/ 1753388 h 2104065"/>
              <a:gd name="connsiteX8" fmla="*/ 4147536 w 4147536"/>
              <a:gd name="connsiteY8" fmla="*/ 2104065 h 2104065"/>
              <a:gd name="connsiteX9" fmla="*/ 2115349 w 4147536"/>
              <a:gd name="connsiteY9" fmla="*/ 2104065 h 2104065"/>
              <a:gd name="connsiteX10" fmla="*/ 1244412 w 4147536"/>
              <a:gd name="connsiteY10" fmla="*/ 2104065 h 2104065"/>
              <a:gd name="connsiteX11" fmla="*/ 1244412 w 4147536"/>
              <a:gd name="connsiteY11" fmla="*/ 2104065 h 2104065"/>
              <a:gd name="connsiteX12" fmla="*/ 663787 w 4147536"/>
              <a:gd name="connsiteY12" fmla="*/ 2104065 h 2104065"/>
              <a:gd name="connsiteX13" fmla="*/ 656167 w 4147536"/>
              <a:gd name="connsiteY13" fmla="*/ 1543838 h 2104065"/>
              <a:gd name="connsiteX14" fmla="*/ 0 w 4147536"/>
              <a:gd name="connsiteY14" fmla="*/ 1450698 h 2104065"/>
              <a:gd name="connsiteX15" fmla="*/ 663787 w 4147536"/>
              <a:gd name="connsiteY15" fmla="*/ 1227371 h 2104065"/>
              <a:gd name="connsiteX16" fmla="*/ 663787 w 4147536"/>
              <a:gd name="connsiteY16" fmla="*/ 0 h 2104065"/>
              <a:gd name="connsiteX0" fmla="*/ 797137 w 4280886"/>
              <a:gd name="connsiteY0" fmla="*/ 0 h 2104065"/>
              <a:gd name="connsiteX1" fmla="*/ 1377762 w 4280886"/>
              <a:gd name="connsiteY1" fmla="*/ 0 h 2104065"/>
              <a:gd name="connsiteX2" fmla="*/ 1377762 w 4280886"/>
              <a:gd name="connsiteY2" fmla="*/ 0 h 2104065"/>
              <a:gd name="connsiteX3" fmla="*/ 2248699 w 4280886"/>
              <a:gd name="connsiteY3" fmla="*/ 0 h 2104065"/>
              <a:gd name="connsiteX4" fmla="*/ 4280886 w 4280886"/>
              <a:gd name="connsiteY4" fmla="*/ 0 h 2104065"/>
              <a:gd name="connsiteX5" fmla="*/ 4280886 w 4280886"/>
              <a:gd name="connsiteY5" fmla="*/ 1227371 h 2104065"/>
              <a:gd name="connsiteX6" fmla="*/ 4280886 w 4280886"/>
              <a:gd name="connsiteY6" fmla="*/ 1227371 h 2104065"/>
              <a:gd name="connsiteX7" fmla="*/ 4280886 w 4280886"/>
              <a:gd name="connsiteY7" fmla="*/ 1753388 h 2104065"/>
              <a:gd name="connsiteX8" fmla="*/ 4280886 w 4280886"/>
              <a:gd name="connsiteY8" fmla="*/ 2104065 h 2104065"/>
              <a:gd name="connsiteX9" fmla="*/ 2248699 w 4280886"/>
              <a:gd name="connsiteY9" fmla="*/ 2104065 h 2104065"/>
              <a:gd name="connsiteX10" fmla="*/ 1377762 w 4280886"/>
              <a:gd name="connsiteY10" fmla="*/ 2104065 h 2104065"/>
              <a:gd name="connsiteX11" fmla="*/ 1377762 w 4280886"/>
              <a:gd name="connsiteY11" fmla="*/ 2104065 h 2104065"/>
              <a:gd name="connsiteX12" fmla="*/ 797137 w 4280886"/>
              <a:gd name="connsiteY12" fmla="*/ 2104065 h 2104065"/>
              <a:gd name="connsiteX13" fmla="*/ 789517 w 4280886"/>
              <a:gd name="connsiteY13" fmla="*/ 1543838 h 2104065"/>
              <a:gd name="connsiteX14" fmla="*/ 0 w 4280886"/>
              <a:gd name="connsiteY14" fmla="*/ 1133198 h 2104065"/>
              <a:gd name="connsiteX15" fmla="*/ 797137 w 4280886"/>
              <a:gd name="connsiteY15" fmla="*/ 1227371 h 2104065"/>
              <a:gd name="connsiteX16" fmla="*/ 797137 w 4280886"/>
              <a:gd name="connsiteY16" fmla="*/ 0 h 210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80886" h="2104065">
                <a:moveTo>
                  <a:pt x="797137" y="0"/>
                </a:moveTo>
                <a:lnTo>
                  <a:pt x="1377762" y="0"/>
                </a:lnTo>
                <a:lnTo>
                  <a:pt x="1377762" y="0"/>
                </a:lnTo>
                <a:lnTo>
                  <a:pt x="2248699" y="0"/>
                </a:lnTo>
                <a:lnTo>
                  <a:pt x="4280886" y="0"/>
                </a:lnTo>
                <a:lnTo>
                  <a:pt x="4280886" y="1227371"/>
                </a:lnTo>
                <a:lnTo>
                  <a:pt x="4280886" y="1227371"/>
                </a:lnTo>
                <a:lnTo>
                  <a:pt x="4280886" y="1753388"/>
                </a:lnTo>
                <a:lnTo>
                  <a:pt x="4280886" y="2104065"/>
                </a:lnTo>
                <a:lnTo>
                  <a:pt x="2248699" y="2104065"/>
                </a:lnTo>
                <a:lnTo>
                  <a:pt x="1377762" y="2104065"/>
                </a:lnTo>
                <a:lnTo>
                  <a:pt x="1377762" y="2104065"/>
                </a:lnTo>
                <a:lnTo>
                  <a:pt x="797137" y="2104065"/>
                </a:lnTo>
                <a:lnTo>
                  <a:pt x="789517" y="1543838"/>
                </a:lnTo>
                <a:lnTo>
                  <a:pt x="0" y="1133198"/>
                </a:lnTo>
                <a:lnTo>
                  <a:pt x="797137" y="1227371"/>
                </a:lnTo>
                <a:lnTo>
                  <a:pt x="797137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71" name="グループ化 770">
            <a:extLst>
              <a:ext uri="{FF2B5EF4-FFF2-40B4-BE49-F238E27FC236}">
                <a16:creationId xmlns="" xmlns:a16="http://schemas.microsoft.com/office/drawing/2014/main" id="{4D2B091A-5053-4801-9F64-417FC477AD02}"/>
              </a:ext>
            </a:extLst>
          </p:cNvPr>
          <p:cNvGrpSpPr/>
          <p:nvPr/>
        </p:nvGrpSpPr>
        <p:grpSpPr>
          <a:xfrm>
            <a:off x="6588235" y="3696464"/>
            <a:ext cx="1105278" cy="674041"/>
            <a:chOff x="7356497" y="3907087"/>
            <a:chExt cx="1085112" cy="674041"/>
          </a:xfrm>
        </p:grpSpPr>
        <p:sp>
          <p:nvSpPr>
            <p:cNvPr id="772" name="テキスト ボックス 771">
              <a:extLst>
                <a:ext uri="{FF2B5EF4-FFF2-40B4-BE49-F238E27FC236}">
                  <a16:creationId xmlns="" xmlns:a16="http://schemas.microsoft.com/office/drawing/2014/main" id="{73132383-48F3-4AAC-BCC1-F0D06DD19195}"/>
                </a:ext>
              </a:extLst>
            </p:cNvPr>
            <p:cNvSpPr txBox="1"/>
            <p:nvPr/>
          </p:nvSpPr>
          <p:spPr>
            <a:xfrm>
              <a:off x="7531375" y="4109538"/>
              <a:ext cx="467038" cy="268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100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kumimoji="1" lang="en-US" altLang="ja-JP" sz="11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773" name="テキスト ボックス 772">
              <a:extLst>
                <a:ext uri="{FF2B5EF4-FFF2-40B4-BE49-F238E27FC236}">
                  <a16:creationId xmlns="" xmlns:a16="http://schemas.microsoft.com/office/drawing/2014/main" id="{01B610E1-5903-4A07-AB42-1AD5C89DD803}"/>
                </a:ext>
              </a:extLst>
            </p:cNvPr>
            <p:cNvSpPr txBox="1"/>
            <p:nvPr/>
          </p:nvSpPr>
          <p:spPr>
            <a:xfrm>
              <a:off x="7819549" y="4100539"/>
              <a:ext cx="467038" cy="284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1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kumimoji="1" lang="en-US" altLang="ja-JP" sz="11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4" name="テキスト ボックス 773">
              <a:extLst>
                <a:ext uri="{FF2B5EF4-FFF2-40B4-BE49-F238E27FC236}">
                  <a16:creationId xmlns="" xmlns:a16="http://schemas.microsoft.com/office/drawing/2014/main" id="{6961F2EF-2581-4CDD-B76E-6F7D97F29F8A}"/>
                </a:ext>
              </a:extLst>
            </p:cNvPr>
            <p:cNvSpPr txBox="1"/>
            <p:nvPr/>
          </p:nvSpPr>
          <p:spPr>
            <a:xfrm>
              <a:off x="7811202" y="3907087"/>
              <a:ext cx="467038" cy="268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100" dirty="0">
                  <a:latin typeface="Arial" panose="020B0604020202020204" pitchFamily="34" charset="0"/>
                  <a:cs typeface="Arial" panose="020B0604020202020204" pitchFamily="34" charset="0"/>
                </a:rPr>
                <a:t>Cl</a:t>
              </a:r>
              <a:endParaRPr kumimoji="1" lang="en-US" altLang="ja-JP" sz="11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5" name="テキスト ボックス 774">
              <a:extLst>
                <a:ext uri="{FF2B5EF4-FFF2-40B4-BE49-F238E27FC236}">
                  <a16:creationId xmlns="" xmlns:a16="http://schemas.microsoft.com/office/drawing/2014/main" id="{64EFE7B8-D997-4C2C-ADC1-C9E97FC2A9E9}"/>
                </a:ext>
              </a:extLst>
            </p:cNvPr>
            <p:cNvSpPr txBox="1"/>
            <p:nvPr/>
          </p:nvSpPr>
          <p:spPr>
            <a:xfrm>
              <a:off x="7811202" y="4293991"/>
              <a:ext cx="467038" cy="268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100" dirty="0">
                  <a:latin typeface="Arial" panose="020B0604020202020204" pitchFamily="34" charset="0"/>
                  <a:cs typeface="Arial" panose="020B0604020202020204" pitchFamily="34" charset="0"/>
                </a:rPr>
                <a:t>Cl</a:t>
              </a:r>
              <a:endParaRPr kumimoji="1" lang="en-US" altLang="ja-JP" sz="11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76" name="直線コネクタ 775">
              <a:extLst>
                <a:ext uri="{FF2B5EF4-FFF2-40B4-BE49-F238E27FC236}">
                  <a16:creationId xmlns="" xmlns:a16="http://schemas.microsoft.com/office/drawing/2014/main" id="{DC40B7F0-4FD4-4363-8984-AAABED1D5E30}"/>
                </a:ext>
              </a:extLst>
            </p:cNvPr>
            <p:cNvCxnSpPr/>
            <p:nvPr/>
          </p:nvCxnSpPr>
          <p:spPr>
            <a:xfrm flipV="1">
              <a:off x="7883722" y="4242885"/>
              <a:ext cx="727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7" name="直線コネクタ 776">
              <a:extLst>
                <a:ext uri="{FF2B5EF4-FFF2-40B4-BE49-F238E27FC236}">
                  <a16:creationId xmlns="" xmlns:a16="http://schemas.microsoft.com/office/drawing/2014/main" id="{17A015C9-D0F7-462C-B3F3-B6EC538FC853}"/>
                </a:ext>
              </a:extLst>
            </p:cNvPr>
            <p:cNvCxnSpPr/>
            <p:nvPr/>
          </p:nvCxnSpPr>
          <p:spPr>
            <a:xfrm rot="5400000" flipH="1" flipV="1">
              <a:off x="8023021" y="4341278"/>
              <a:ext cx="727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8" name="直線コネクタ 777">
              <a:extLst>
                <a:ext uri="{FF2B5EF4-FFF2-40B4-BE49-F238E27FC236}">
                  <a16:creationId xmlns="" xmlns:a16="http://schemas.microsoft.com/office/drawing/2014/main" id="{CA325E17-588E-4C9D-A85D-34231BADEAB2}"/>
                </a:ext>
              </a:extLst>
            </p:cNvPr>
            <p:cNvCxnSpPr/>
            <p:nvPr/>
          </p:nvCxnSpPr>
          <p:spPr>
            <a:xfrm rot="5400000" flipH="1" flipV="1">
              <a:off x="8026442" y="4136733"/>
              <a:ext cx="727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9" name="直線コネクタ 778">
              <a:extLst>
                <a:ext uri="{FF2B5EF4-FFF2-40B4-BE49-F238E27FC236}">
                  <a16:creationId xmlns="" xmlns:a16="http://schemas.microsoft.com/office/drawing/2014/main" id="{EF37312C-10FF-47EC-9B49-A76C77D0CA8A}"/>
                </a:ext>
              </a:extLst>
            </p:cNvPr>
            <p:cNvCxnSpPr/>
            <p:nvPr/>
          </p:nvCxnSpPr>
          <p:spPr>
            <a:xfrm flipH="1" flipV="1">
              <a:off x="8118042" y="4239896"/>
              <a:ext cx="260208" cy="29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0" name="直線コネクタ 779">
              <a:extLst>
                <a:ext uri="{FF2B5EF4-FFF2-40B4-BE49-F238E27FC236}">
                  <a16:creationId xmlns="" xmlns:a16="http://schemas.microsoft.com/office/drawing/2014/main" id="{3D279647-C9E8-4C83-948C-6456DEA0CC6A}"/>
                </a:ext>
              </a:extLst>
            </p:cNvPr>
            <p:cNvCxnSpPr/>
            <p:nvPr/>
          </p:nvCxnSpPr>
          <p:spPr>
            <a:xfrm flipH="1" flipV="1">
              <a:off x="7356497" y="4239896"/>
              <a:ext cx="260208" cy="29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1" name="大かっこ 780">
              <a:extLst>
                <a:ext uri="{FF2B5EF4-FFF2-40B4-BE49-F238E27FC236}">
                  <a16:creationId xmlns="" xmlns:a16="http://schemas.microsoft.com/office/drawing/2014/main" id="{8BB93146-E916-4DD0-BAAF-2B9B5272FA5E}"/>
                </a:ext>
              </a:extLst>
            </p:cNvPr>
            <p:cNvSpPr/>
            <p:nvPr/>
          </p:nvSpPr>
          <p:spPr>
            <a:xfrm>
              <a:off x="7511740" y="3950378"/>
              <a:ext cx="756495" cy="545115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2" name="テキスト ボックス 781">
              <a:extLst>
                <a:ext uri="{FF2B5EF4-FFF2-40B4-BE49-F238E27FC236}">
                  <a16:creationId xmlns="" xmlns:a16="http://schemas.microsoft.com/office/drawing/2014/main" id="{FCDB9D76-50CA-4BB9-A902-000F2E5E60D0}"/>
                </a:ext>
              </a:extLst>
            </p:cNvPr>
            <p:cNvSpPr txBox="1"/>
            <p:nvPr/>
          </p:nvSpPr>
          <p:spPr>
            <a:xfrm>
              <a:off x="8201257" y="4296435"/>
              <a:ext cx="240352" cy="284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900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kumimoji="1" lang="en-US" altLang="ja-JP" sz="9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3" name="グループ化 782">
            <a:extLst>
              <a:ext uri="{FF2B5EF4-FFF2-40B4-BE49-F238E27FC236}">
                <a16:creationId xmlns="" xmlns:a16="http://schemas.microsoft.com/office/drawing/2014/main" id="{4A2E670D-FBD6-4375-9003-1EB12799EDB0}"/>
              </a:ext>
            </a:extLst>
          </p:cNvPr>
          <p:cNvGrpSpPr/>
          <p:nvPr/>
        </p:nvGrpSpPr>
        <p:grpSpPr>
          <a:xfrm>
            <a:off x="6521527" y="5904766"/>
            <a:ext cx="1085112" cy="674041"/>
            <a:chOff x="7356497" y="3907087"/>
            <a:chExt cx="1085112" cy="674041"/>
          </a:xfrm>
        </p:grpSpPr>
        <p:sp>
          <p:nvSpPr>
            <p:cNvPr id="784" name="テキスト ボックス 783">
              <a:extLst>
                <a:ext uri="{FF2B5EF4-FFF2-40B4-BE49-F238E27FC236}">
                  <a16:creationId xmlns="" xmlns:a16="http://schemas.microsoft.com/office/drawing/2014/main" id="{4CAE58B3-7C03-43C4-BD1F-779E3FECE5DE}"/>
                </a:ext>
              </a:extLst>
            </p:cNvPr>
            <p:cNvSpPr txBox="1"/>
            <p:nvPr/>
          </p:nvSpPr>
          <p:spPr>
            <a:xfrm>
              <a:off x="7531375" y="4109538"/>
              <a:ext cx="467038" cy="268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100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kumimoji="1" lang="en-US" altLang="ja-JP" sz="11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785" name="テキスト ボックス 784">
              <a:extLst>
                <a:ext uri="{FF2B5EF4-FFF2-40B4-BE49-F238E27FC236}">
                  <a16:creationId xmlns="" xmlns:a16="http://schemas.microsoft.com/office/drawing/2014/main" id="{3F7DCEA6-D059-48EF-8972-589D4628CD1E}"/>
                </a:ext>
              </a:extLst>
            </p:cNvPr>
            <p:cNvSpPr txBox="1"/>
            <p:nvPr/>
          </p:nvSpPr>
          <p:spPr>
            <a:xfrm>
              <a:off x="7819549" y="4100539"/>
              <a:ext cx="467038" cy="284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1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kumimoji="1" lang="en-US" altLang="ja-JP" sz="11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6" name="テキスト ボックス 785">
              <a:extLst>
                <a:ext uri="{FF2B5EF4-FFF2-40B4-BE49-F238E27FC236}">
                  <a16:creationId xmlns="" xmlns:a16="http://schemas.microsoft.com/office/drawing/2014/main" id="{02A5B3BA-1DAD-41FE-A5A7-0F9DC52C0C65}"/>
                </a:ext>
              </a:extLst>
            </p:cNvPr>
            <p:cNvSpPr txBox="1"/>
            <p:nvPr/>
          </p:nvSpPr>
          <p:spPr>
            <a:xfrm>
              <a:off x="7811202" y="3907087"/>
              <a:ext cx="467038" cy="268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100" dirty="0">
                  <a:latin typeface="Arial" panose="020B0604020202020204" pitchFamily="34" charset="0"/>
                  <a:cs typeface="Arial" panose="020B0604020202020204" pitchFamily="34" charset="0"/>
                </a:rPr>
                <a:t>Cl</a:t>
              </a:r>
              <a:endParaRPr kumimoji="1" lang="en-US" altLang="ja-JP" sz="11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7" name="テキスト ボックス 786">
              <a:extLst>
                <a:ext uri="{FF2B5EF4-FFF2-40B4-BE49-F238E27FC236}">
                  <a16:creationId xmlns="" xmlns:a16="http://schemas.microsoft.com/office/drawing/2014/main" id="{4EF67548-1D9F-449F-9FA0-8CAEBD2FE79B}"/>
                </a:ext>
              </a:extLst>
            </p:cNvPr>
            <p:cNvSpPr txBox="1"/>
            <p:nvPr/>
          </p:nvSpPr>
          <p:spPr>
            <a:xfrm>
              <a:off x="7811202" y="4293991"/>
              <a:ext cx="467038" cy="268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100" dirty="0">
                  <a:latin typeface="Arial" panose="020B0604020202020204" pitchFamily="34" charset="0"/>
                  <a:cs typeface="Arial" panose="020B0604020202020204" pitchFamily="34" charset="0"/>
                </a:rPr>
                <a:t>Cl</a:t>
              </a:r>
              <a:endParaRPr kumimoji="1" lang="en-US" altLang="ja-JP" sz="11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88" name="直線コネクタ 787">
              <a:extLst>
                <a:ext uri="{FF2B5EF4-FFF2-40B4-BE49-F238E27FC236}">
                  <a16:creationId xmlns="" xmlns:a16="http://schemas.microsoft.com/office/drawing/2014/main" id="{7C78F2C0-8542-45BA-A18D-ACF67DD4F95B}"/>
                </a:ext>
              </a:extLst>
            </p:cNvPr>
            <p:cNvCxnSpPr/>
            <p:nvPr/>
          </p:nvCxnSpPr>
          <p:spPr>
            <a:xfrm flipV="1">
              <a:off x="7883722" y="4242885"/>
              <a:ext cx="727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9" name="直線コネクタ 788">
              <a:extLst>
                <a:ext uri="{FF2B5EF4-FFF2-40B4-BE49-F238E27FC236}">
                  <a16:creationId xmlns="" xmlns:a16="http://schemas.microsoft.com/office/drawing/2014/main" id="{55B02FAF-C3C9-4F80-81AF-B2C38BE7C2F3}"/>
                </a:ext>
              </a:extLst>
            </p:cNvPr>
            <p:cNvCxnSpPr/>
            <p:nvPr/>
          </p:nvCxnSpPr>
          <p:spPr>
            <a:xfrm rot="5400000" flipH="1" flipV="1">
              <a:off x="8023021" y="4341278"/>
              <a:ext cx="727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0" name="直線コネクタ 789">
              <a:extLst>
                <a:ext uri="{FF2B5EF4-FFF2-40B4-BE49-F238E27FC236}">
                  <a16:creationId xmlns="" xmlns:a16="http://schemas.microsoft.com/office/drawing/2014/main" id="{846E9FC3-76C3-4948-A6D1-3E3E54AA9FDD}"/>
                </a:ext>
              </a:extLst>
            </p:cNvPr>
            <p:cNvCxnSpPr/>
            <p:nvPr/>
          </p:nvCxnSpPr>
          <p:spPr>
            <a:xfrm rot="5400000" flipH="1" flipV="1">
              <a:off x="8026442" y="4136733"/>
              <a:ext cx="727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1" name="直線コネクタ 790">
              <a:extLst>
                <a:ext uri="{FF2B5EF4-FFF2-40B4-BE49-F238E27FC236}">
                  <a16:creationId xmlns="" xmlns:a16="http://schemas.microsoft.com/office/drawing/2014/main" id="{FFB52664-1CF3-4A8C-9773-AB5E48FD040F}"/>
                </a:ext>
              </a:extLst>
            </p:cNvPr>
            <p:cNvCxnSpPr/>
            <p:nvPr/>
          </p:nvCxnSpPr>
          <p:spPr>
            <a:xfrm flipH="1" flipV="1">
              <a:off x="8118042" y="4239896"/>
              <a:ext cx="260208" cy="29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2" name="直線コネクタ 791">
              <a:extLst>
                <a:ext uri="{FF2B5EF4-FFF2-40B4-BE49-F238E27FC236}">
                  <a16:creationId xmlns="" xmlns:a16="http://schemas.microsoft.com/office/drawing/2014/main" id="{A436AD14-7313-46D6-8821-71F9722112C8}"/>
                </a:ext>
              </a:extLst>
            </p:cNvPr>
            <p:cNvCxnSpPr/>
            <p:nvPr/>
          </p:nvCxnSpPr>
          <p:spPr>
            <a:xfrm flipH="1" flipV="1">
              <a:off x="7356497" y="4239896"/>
              <a:ext cx="260208" cy="29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3" name="大かっこ 792">
              <a:extLst>
                <a:ext uri="{FF2B5EF4-FFF2-40B4-BE49-F238E27FC236}">
                  <a16:creationId xmlns="" xmlns:a16="http://schemas.microsoft.com/office/drawing/2014/main" id="{B73976F6-57CE-4835-8FFE-B0AEA52FEAD2}"/>
                </a:ext>
              </a:extLst>
            </p:cNvPr>
            <p:cNvSpPr/>
            <p:nvPr/>
          </p:nvSpPr>
          <p:spPr>
            <a:xfrm>
              <a:off x="7511740" y="3950378"/>
              <a:ext cx="756495" cy="545115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4" name="テキスト ボックス 793">
              <a:extLst>
                <a:ext uri="{FF2B5EF4-FFF2-40B4-BE49-F238E27FC236}">
                  <a16:creationId xmlns="" xmlns:a16="http://schemas.microsoft.com/office/drawing/2014/main" id="{89ACEC9A-57E6-4AB8-9853-A1CC108F9F51}"/>
                </a:ext>
              </a:extLst>
            </p:cNvPr>
            <p:cNvSpPr txBox="1"/>
            <p:nvPr/>
          </p:nvSpPr>
          <p:spPr>
            <a:xfrm>
              <a:off x="8201257" y="4296435"/>
              <a:ext cx="240352" cy="284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900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kumimoji="1" lang="en-US" altLang="ja-JP" sz="9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97" name="テキスト ボックス 796">
            <a:extLst>
              <a:ext uri="{FF2B5EF4-FFF2-40B4-BE49-F238E27FC236}">
                <a16:creationId xmlns="" xmlns:a16="http://schemas.microsoft.com/office/drawing/2014/main" id="{DA90E8D4-79FF-4F1E-8347-EE671D0AF716}"/>
              </a:ext>
            </a:extLst>
          </p:cNvPr>
          <p:cNvSpPr txBox="1"/>
          <p:nvPr/>
        </p:nvSpPr>
        <p:spPr>
          <a:xfrm>
            <a:off x="245986" y="1257883"/>
            <a:ext cx="5293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●液晶性分子の相転移により、</a:t>
            </a:r>
            <a:r>
              <a:rPr lang="ja-JP" altLang="en-US" dirty="0">
                <a:latin typeface="+mn-ea"/>
                <a:cs typeface="Arial" panose="020B0604020202020204" pitchFamily="34" charset="0"/>
              </a:rPr>
              <a:t>単量体⇔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会合体</a:t>
            </a:r>
            <a:r>
              <a:rPr lang="ja-JP" altLang="en-US" dirty="0">
                <a:latin typeface="+mn-ea"/>
                <a:cs typeface="Arial" panose="020B0604020202020204" pitchFamily="34" charset="0"/>
              </a:rPr>
              <a:t>を</a:t>
            </a:r>
            <a:endParaRPr lang="en-US" altLang="ja-JP" dirty="0">
              <a:latin typeface="+mn-ea"/>
              <a:cs typeface="Arial" panose="020B0604020202020204" pitchFamily="34" charset="0"/>
            </a:endParaRPr>
          </a:p>
          <a:p>
            <a:r>
              <a:rPr lang="ja-JP" altLang="en-US" dirty="0">
                <a:latin typeface="+mn-ea"/>
                <a:cs typeface="Arial" panose="020B0604020202020204" pitchFamily="34" charset="0"/>
              </a:rPr>
              <a:t>急激に変化させることで、光の吸収特性を変える。</a:t>
            </a:r>
            <a:endParaRPr lang="en-US" altLang="ja-JP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dirty="0"/>
          </a:p>
        </p:txBody>
      </p:sp>
      <p:sp>
        <p:nvSpPr>
          <p:cNvPr id="798" name="吹き出し: 四角形 797">
            <a:extLst>
              <a:ext uri="{FF2B5EF4-FFF2-40B4-BE49-F238E27FC236}">
                <a16:creationId xmlns="" xmlns:a16="http://schemas.microsoft.com/office/drawing/2014/main" id="{3AFFB89D-ACE8-4DF5-92F5-65078BFB305D}"/>
              </a:ext>
            </a:extLst>
          </p:cNvPr>
          <p:cNvSpPr/>
          <p:nvPr/>
        </p:nvSpPr>
        <p:spPr>
          <a:xfrm>
            <a:off x="5123649" y="1656153"/>
            <a:ext cx="1179670" cy="514054"/>
          </a:xfrm>
          <a:prstGeom prst="wedgeRectCallout">
            <a:avLst>
              <a:gd name="adj1" fmla="val -17273"/>
              <a:gd name="adj2" fmla="val 18703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相転移物質</a:t>
            </a:r>
            <a:endParaRPr lang="en-US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液晶性分子</a:t>
            </a:r>
            <a:endParaRPr kumimoji="1" lang="ja-JP" altLang="en-US" b="1" dirty="0"/>
          </a:p>
        </p:txBody>
      </p:sp>
      <p:sp>
        <p:nvSpPr>
          <p:cNvPr id="840" name="テキスト ボックス 839">
            <a:extLst>
              <a:ext uri="{FF2B5EF4-FFF2-40B4-BE49-F238E27FC236}">
                <a16:creationId xmlns="" xmlns:a16="http://schemas.microsoft.com/office/drawing/2014/main" id="{8E87D210-0AAB-4F2F-986F-A0BD67E1D29E}"/>
              </a:ext>
            </a:extLst>
          </p:cNvPr>
          <p:cNvSpPr txBox="1"/>
          <p:nvPr/>
        </p:nvSpPr>
        <p:spPr>
          <a:xfrm>
            <a:off x="7902746" y="1944231"/>
            <a:ext cx="3183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en-US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SiPc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(OH)</a:t>
            </a:r>
            <a:r>
              <a:rPr lang="en-US" altLang="ja-JP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ja-JP" sz="1600" dirty="0">
                <a:latin typeface="+mn-ea"/>
                <a:cs typeface="Arial" panose="020B0604020202020204" pitchFamily="34" charset="0"/>
              </a:rPr>
              <a:t>/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液晶性分子塗膜</a:t>
            </a:r>
            <a:endParaRPr kumimoji="1"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1" name="テキスト ボックス 840">
            <a:extLst>
              <a:ext uri="{FF2B5EF4-FFF2-40B4-BE49-F238E27FC236}">
                <a16:creationId xmlns="" xmlns:a16="http://schemas.microsoft.com/office/drawing/2014/main" id="{1B92A62F-B417-437F-9C9B-70FE8EC015C4}"/>
              </a:ext>
            </a:extLst>
          </p:cNvPr>
          <p:cNvSpPr txBox="1"/>
          <p:nvPr/>
        </p:nvSpPr>
        <p:spPr>
          <a:xfrm>
            <a:off x="8009051" y="4608460"/>
            <a:ext cx="2591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en-US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SiPc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(OH)</a:t>
            </a:r>
            <a:r>
              <a:rPr lang="en-US" altLang="ja-JP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ja-JP" sz="1600" dirty="0">
                <a:latin typeface="+mn-ea"/>
                <a:cs typeface="Arial" panose="020B0604020202020204" pitchFamily="34" charset="0"/>
              </a:rPr>
              <a:t>/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4CBP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塗膜</a:t>
            </a:r>
            <a:endParaRPr kumimoji="1"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42" name="図 841">
            <a:extLst>
              <a:ext uri="{FF2B5EF4-FFF2-40B4-BE49-F238E27FC236}">
                <a16:creationId xmlns="" xmlns:a16="http://schemas.microsoft.com/office/drawing/2014/main" id="{C85E0D1F-2928-4C18-8C5A-4AEB2303060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6202" t="555" r="16945"/>
          <a:stretch/>
        </p:blipFill>
        <p:spPr>
          <a:xfrm flipH="1">
            <a:off x="11854079" y="3959031"/>
            <a:ext cx="157590" cy="1167881"/>
          </a:xfrm>
          <a:prstGeom prst="rect">
            <a:avLst/>
          </a:prstGeom>
        </p:spPr>
      </p:pic>
      <p:pic>
        <p:nvPicPr>
          <p:cNvPr id="843" name="図 842">
            <a:extLst>
              <a:ext uri="{FF2B5EF4-FFF2-40B4-BE49-F238E27FC236}">
                <a16:creationId xmlns="" xmlns:a16="http://schemas.microsoft.com/office/drawing/2014/main" id="{E6CDF5BC-55DF-4A47-A9EA-8E9F6EDA159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16900" y="3641327"/>
            <a:ext cx="718385" cy="610965"/>
          </a:xfrm>
          <a:prstGeom prst="rect">
            <a:avLst/>
          </a:prstGeom>
        </p:spPr>
      </p:pic>
      <p:pic>
        <p:nvPicPr>
          <p:cNvPr id="844" name="図 843">
            <a:extLst>
              <a:ext uri="{FF2B5EF4-FFF2-40B4-BE49-F238E27FC236}">
                <a16:creationId xmlns="" xmlns:a16="http://schemas.microsoft.com/office/drawing/2014/main" id="{942F57FE-FFA5-4B77-B5DE-082BAFD877AA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4085" t="5619" r="4560" b="3650"/>
          <a:stretch/>
        </p:blipFill>
        <p:spPr>
          <a:xfrm>
            <a:off x="10720990" y="3636103"/>
            <a:ext cx="733245" cy="616189"/>
          </a:xfrm>
          <a:prstGeom prst="rect">
            <a:avLst/>
          </a:prstGeom>
        </p:spPr>
      </p:pic>
      <p:sp>
        <p:nvSpPr>
          <p:cNvPr id="845" name="テキスト ボックス 844">
            <a:extLst>
              <a:ext uri="{FF2B5EF4-FFF2-40B4-BE49-F238E27FC236}">
                <a16:creationId xmlns="" xmlns:a16="http://schemas.microsoft.com/office/drawing/2014/main" id="{E1337DC6-FB5B-4D9D-9E0F-4900B448931E}"/>
              </a:ext>
            </a:extLst>
          </p:cNvPr>
          <p:cNvSpPr txBox="1"/>
          <p:nvPr/>
        </p:nvSpPr>
        <p:spPr>
          <a:xfrm>
            <a:off x="10632270" y="4238097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31ºC</a:t>
            </a:r>
            <a:endParaRPr kumimoji="0" lang="ja-JP" altLang="en-US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6" name="テキスト ボックス 845">
            <a:extLst>
              <a:ext uri="{FF2B5EF4-FFF2-40B4-BE49-F238E27FC236}">
                <a16:creationId xmlns="" xmlns:a16="http://schemas.microsoft.com/office/drawing/2014/main" id="{CE1F7F31-E8CD-45A1-8498-5BD6ED74D7E8}"/>
              </a:ext>
            </a:extLst>
          </p:cNvPr>
          <p:cNvSpPr txBox="1"/>
          <p:nvPr/>
        </p:nvSpPr>
        <p:spPr>
          <a:xfrm>
            <a:off x="9649093" y="424526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23ºC</a:t>
            </a:r>
            <a:endParaRPr kumimoji="0" lang="ja-JP" altLang="en-US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47" name="図 846">
            <a:extLst>
              <a:ext uri="{FF2B5EF4-FFF2-40B4-BE49-F238E27FC236}">
                <a16:creationId xmlns="" xmlns:a16="http://schemas.microsoft.com/office/drawing/2014/main" id="{B34561FF-4CB9-4FD0-8DEE-7427C0F61AEE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4154" b="5314"/>
          <a:stretch/>
        </p:blipFill>
        <p:spPr>
          <a:xfrm>
            <a:off x="9685557" y="5676594"/>
            <a:ext cx="732754" cy="612152"/>
          </a:xfrm>
          <a:prstGeom prst="rect">
            <a:avLst/>
          </a:prstGeom>
        </p:spPr>
      </p:pic>
      <p:pic>
        <p:nvPicPr>
          <p:cNvPr id="848" name="図 847">
            <a:extLst>
              <a:ext uri="{FF2B5EF4-FFF2-40B4-BE49-F238E27FC236}">
                <a16:creationId xmlns="" xmlns:a16="http://schemas.microsoft.com/office/drawing/2014/main" id="{6635BD38-5BA9-422C-B989-2D178B2EFDF4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r="3158" b="8290"/>
          <a:stretch/>
        </p:blipFill>
        <p:spPr>
          <a:xfrm>
            <a:off x="10734200" y="5676995"/>
            <a:ext cx="730578" cy="611751"/>
          </a:xfrm>
          <a:prstGeom prst="rect">
            <a:avLst/>
          </a:prstGeom>
        </p:spPr>
      </p:pic>
      <p:sp>
        <p:nvSpPr>
          <p:cNvPr id="849" name="テキスト ボックス 848">
            <a:extLst>
              <a:ext uri="{FF2B5EF4-FFF2-40B4-BE49-F238E27FC236}">
                <a16:creationId xmlns="" xmlns:a16="http://schemas.microsoft.com/office/drawing/2014/main" id="{82BEC419-574A-451D-8FD5-DF6EEAB24DE7}"/>
              </a:ext>
            </a:extLst>
          </p:cNvPr>
          <p:cNvSpPr txBox="1"/>
          <p:nvPr/>
        </p:nvSpPr>
        <p:spPr>
          <a:xfrm>
            <a:off x="10659397" y="6297852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34ºC</a:t>
            </a:r>
            <a:endParaRPr kumimoji="0" lang="ja-JP" altLang="en-US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0" name="テキスト ボックス 849">
            <a:extLst>
              <a:ext uri="{FF2B5EF4-FFF2-40B4-BE49-F238E27FC236}">
                <a16:creationId xmlns="" xmlns:a16="http://schemas.microsoft.com/office/drawing/2014/main" id="{26FA8127-930F-4DE0-9161-23F3727B589C}"/>
              </a:ext>
            </a:extLst>
          </p:cNvPr>
          <p:cNvSpPr txBox="1"/>
          <p:nvPr/>
        </p:nvSpPr>
        <p:spPr>
          <a:xfrm>
            <a:off x="9582377" y="6293447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23ºC</a:t>
            </a:r>
            <a:endParaRPr kumimoji="0" lang="ja-JP" altLang="en-US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1" name="テキスト ボックス 850">
            <a:extLst>
              <a:ext uri="{FF2B5EF4-FFF2-40B4-BE49-F238E27FC236}">
                <a16:creationId xmlns="" xmlns:a16="http://schemas.microsoft.com/office/drawing/2014/main" id="{336DAA16-2A24-46B7-98F6-9D67072146D4}"/>
              </a:ext>
            </a:extLst>
          </p:cNvPr>
          <p:cNvSpPr txBox="1"/>
          <p:nvPr/>
        </p:nvSpPr>
        <p:spPr>
          <a:xfrm>
            <a:off x="8392735" y="3307580"/>
            <a:ext cx="1379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写真</a:t>
            </a:r>
          </a:p>
        </p:txBody>
      </p:sp>
      <p:sp>
        <p:nvSpPr>
          <p:cNvPr id="852" name="テキスト ボックス 851">
            <a:extLst>
              <a:ext uri="{FF2B5EF4-FFF2-40B4-BE49-F238E27FC236}">
                <a16:creationId xmlns="" xmlns:a16="http://schemas.microsoft.com/office/drawing/2014/main" id="{757FD6CE-C7A8-4C7E-84AD-55FCBFF3910E}"/>
              </a:ext>
            </a:extLst>
          </p:cNvPr>
          <p:cNvSpPr txBox="1"/>
          <p:nvPr/>
        </p:nvSpPr>
        <p:spPr>
          <a:xfrm>
            <a:off x="10032441" y="3066930"/>
            <a:ext cx="2255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赤外線サーモグラフィ</a:t>
            </a:r>
          </a:p>
        </p:txBody>
      </p:sp>
      <p:sp>
        <p:nvSpPr>
          <p:cNvPr id="853" name="テキスト ボックス 852">
            <a:extLst>
              <a:ext uri="{FF2B5EF4-FFF2-40B4-BE49-F238E27FC236}">
                <a16:creationId xmlns="" xmlns:a16="http://schemas.microsoft.com/office/drawing/2014/main" id="{AB18B1C3-D52A-4126-8EE2-C7EBFA8F11A3}"/>
              </a:ext>
            </a:extLst>
          </p:cNvPr>
          <p:cNvSpPr txBox="1"/>
          <p:nvPr/>
        </p:nvSpPr>
        <p:spPr>
          <a:xfrm>
            <a:off x="9487054" y="3319452"/>
            <a:ext cx="1231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照射なし</a:t>
            </a:r>
          </a:p>
        </p:txBody>
      </p:sp>
      <p:sp>
        <p:nvSpPr>
          <p:cNvPr id="854" name="テキスト ボックス 853">
            <a:extLst>
              <a:ext uri="{FF2B5EF4-FFF2-40B4-BE49-F238E27FC236}">
                <a16:creationId xmlns="" xmlns:a16="http://schemas.microsoft.com/office/drawing/2014/main" id="{E7B35107-A678-4D9E-A0A3-DEE2BD28693B}"/>
              </a:ext>
            </a:extLst>
          </p:cNvPr>
          <p:cNvSpPr txBox="1"/>
          <p:nvPr/>
        </p:nvSpPr>
        <p:spPr>
          <a:xfrm>
            <a:off x="10577795" y="3305257"/>
            <a:ext cx="11370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照射あり</a:t>
            </a:r>
          </a:p>
        </p:txBody>
      </p:sp>
      <p:pic>
        <p:nvPicPr>
          <p:cNvPr id="855" name="図 854">
            <a:extLst>
              <a:ext uri="{FF2B5EF4-FFF2-40B4-BE49-F238E27FC236}">
                <a16:creationId xmlns="" xmlns:a16="http://schemas.microsoft.com/office/drawing/2014/main" id="{67033B09-3106-44B0-8E54-A746BAAD29F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694005" y="5665869"/>
            <a:ext cx="735528" cy="616083"/>
          </a:xfrm>
          <a:prstGeom prst="rect">
            <a:avLst/>
          </a:prstGeom>
        </p:spPr>
      </p:pic>
      <p:pic>
        <p:nvPicPr>
          <p:cNvPr id="856" name="図 855">
            <a:extLst>
              <a:ext uri="{FF2B5EF4-FFF2-40B4-BE49-F238E27FC236}">
                <a16:creationId xmlns="" xmlns:a16="http://schemas.microsoft.com/office/drawing/2014/main" id="{DF1F19A8-1CE8-4AD5-9EA3-E7A7BFD4BBB6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5808" t="6430" r="769" b="5832"/>
          <a:stretch/>
        </p:blipFill>
        <p:spPr>
          <a:xfrm>
            <a:off x="8676729" y="3640971"/>
            <a:ext cx="707523" cy="611321"/>
          </a:xfrm>
          <a:prstGeom prst="rect">
            <a:avLst/>
          </a:prstGeom>
        </p:spPr>
      </p:pic>
      <p:sp>
        <p:nvSpPr>
          <p:cNvPr id="857" name="テキスト ボックス 856">
            <a:extLst>
              <a:ext uri="{FF2B5EF4-FFF2-40B4-BE49-F238E27FC236}">
                <a16:creationId xmlns="" xmlns:a16="http://schemas.microsoft.com/office/drawing/2014/main" id="{0087E2E2-19DE-4466-9BE4-516FA84183A3}"/>
              </a:ext>
            </a:extLst>
          </p:cNvPr>
          <p:cNvSpPr txBox="1"/>
          <p:nvPr/>
        </p:nvSpPr>
        <p:spPr>
          <a:xfrm>
            <a:off x="8529091" y="4242453"/>
            <a:ext cx="1379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中心部温度</a:t>
            </a:r>
          </a:p>
        </p:txBody>
      </p:sp>
      <p:grpSp>
        <p:nvGrpSpPr>
          <p:cNvPr id="858" name="グループ化 857">
            <a:extLst>
              <a:ext uri="{FF2B5EF4-FFF2-40B4-BE49-F238E27FC236}">
                <a16:creationId xmlns="" xmlns:a16="http://schemas.microsoft.com/office/drawing/2014/main" id="{42766C42-04AD-4993-869A-60DCE174C892}"/>
              </a:ext>
            </a:extLst>
          </p:cNvPr>
          <p:cNvGrpSpPr/>
          <p:nvPr/>
        </p:nvGrpSpPr>
        <p:grpSpPr>
          <a:xfrm>
            <a:off x="8412030" y="4906605"/>
            <a:ext cx="1350050" cy="716320"/>
            <a:chOff x="6921932" y="5354248"/>
            <a:chExt cx="1220174" cy="653257"/>
          </a:xfrm>
        </p:grpSpPr>
        <p:pic>
          <p:nvPicPr>
            <p:cNvPr id="862" name="Picture 16">
              <a:extLst>
                <a:ext uri="{FF2B5EF4-FFF2-40B4-BE49-F238E27FC236}">
                  <a16:creationId xmlns="" xmlns:a16="http://schemas.microsoft.com/office/drawing/2014/main" id="{15F8E05E-4BB4-4E29-A6B4-78893CEF9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8052" y="5681641"/>
              <a:ext cx="1113031" cy="325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60" name="テキスト ボックス 859">
              <a:extLst>
                <a:ext uri="{FF2B5EF4-FFF2-40B4-BE49-F238E27FC236}">
                  <a16:creationId xmlns="" xmlns:a16="http://schemas.microsoft.com/office/drawing/2014/main" id="{617372DE-522E-4F2D-8AFC-F512A6F5B171}"/>
                </a:ext>
              </a:extLst>
            </p:cNvPr>
            <p:cNvSpPr txBox="1"/>
            <p:nvPr/>
          </p:nvSpPr>
          <p:spPr>
            <a:xfrm>
              <a:off x="6921932" y="5354248"/>
              <a:ext cx="12201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4CBP</a:t>
              </a:r>
              <a:endParaRPr kumimoji="1" lang="en-US" altLang="ja-JP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68" name="グループ化 867">
            <a:extLst>
              <a:ext uri="{FF2B5EF4-FFF2-40B4-BE49-F238E27FC236}">
                <a16:creationId xmlns="" xmlns:a16="http://schemas.microsoft.com/office/drawing/2014/main" id="{2ACDDFE4-CA3E-41FD-868A-65149DE3D2CF}"/>
              </a:ext>
            </a:extLst>
          </p:cNvPr>
          <p:cNvGrpSpPr/>
          <p:nvPr/>
        </p:nvGrpSpPr>
        <p:grpSpPr>
          <a:xfrm>
            <a:off x="7979669" y="2266988"/>
            <a:ext cx="3987106" cy="807033"/>
            <a:chOff x="7088705" y="909788"/>
            <a:chExt cx="3640049" cy="736321"/>
          </a:xfrm>
        </p:grpSpPr>
        <p:grpSp>
          <p:nvGrpSpPr>
            <p:cNvPr id="869" name="グループ化 868">
              <a:extLst>
                <a:ext uri="{FF2B5EF4-FFF2-40B4-BE49-F238E27FC236}">
                  <a16:creationId xmlns="" xmlns:a16="http://schemas.microsoft.com/office/drawing/2014/main" id="{14C327FB-C050-48F8-92FB-E572F22BDE64}"/>
                </a:ext>
              </a:extLst>
            </p:cNvPr>
            <p:cNvGrpSpPr/>
            <p:nvPr/>
          </p:nvGrpSpPr>
          <p:grpSpPr>
            <a:xfrm>
              <a:off x="7685263" y="909788"/>
              <a:ext cx="3043491" cy="611552"/>
              <a:chOff x="1004060" y="5488338"/>
              <a:chExt cx="3344971" cy="611552"/>
            </a:xfrm>
          </p:grpSpPr>
          <p:sp>
            <p:nvSpPr>
              <p:cNvPr id="871" name="テキスト ボックス 870">
                <a:extLst>
                  <a:ext uri="{FF2B5EF4-FFF2-40B4-BE49-F238E27FC236}">
                    <a16:creationId xmlns="" xmlns:a16="http://schemas.microsoft.com/office/drawing/2014/main" id="{04F66718-3739-4305-956D-8CA57DB76A49}"/>
                  </a:ext>
                </a:extLst>
              </p:cNvPr>
              <p:cNvSpPr txBox="1"/>
              <p:nvPr/>
            </p:nvSpPr>
            <p:spPr>
              <a:xfrm>
                <a:off x="1004060" y="5488338"/>
                <a:ext cx="8628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7CB</a:t>
                </a:r>
                <a:endPara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872" name="グループ化 871">
                <a:extLst>
                  <a:ext uri="{FF2B5EF4-FFF2-40B4-BE49-F238E27FC236}">
                    <a16:creationId xmlns="" xmlns:a16="http://schemas.microsoft.com/office/drawing/2014/main" id="{A6AE8D10-E3F6-4F80-A51C-C0AE99DA43D2}"/>
                  </a:ext>
                </a:extLst>
              </p:cNvPr>
              <p:cNvGrpSpPr/>
              <p:nvPr/>
            </p:nvGrpSpPr>
            <p:grpSpPr>
              <a:xfrm>
                <a:off x="2601495" y="5528205"/>
                <a:ext cx="1747536" cy="571685"/>
                <a:chOff x="11235705" y="1807683"/>
                <a:chExt cx="1747536" cy="571685"/>
              </a:xfrm>
            </p:grpSpPr>
            <p:sp>
              <p:nvSpPr>
                <p:cNvPr id="873" name="テキスト ボックス 872">
                  <a:extLst>
                    <a:ext uri="{FF2B5EF4-FFF2-40B4-BE49-F238E27FC236}">
                      <a16:creationId xmlns="" xmlns:a16="http://schemas.microsoft.com/office/drawing/2014/main" id="{F52E5A8D-EE20-447C-9AA7-00FB33D9C047}"/>
                    </a:ext>
                  </a:extLst>
                </p:cNvPr>
                <p:cNvSpPr txBox="1"/>
                <p:nvPr/>
              </p:nvSpPr>
              <p:spPr>
                <a:xfrm>
                  <a:off x="11235705" y="2040814"/>
                  <a:ext cx="65771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固相</a:t>
                  </a:r>
                  <a:endParaRPr lang="en-US" altLang="ja-JP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74" name="テキスト ボックス 873">
                  <a:extLst>
                    <a:ext uri="{FF2B5EF4-FFF2-40B4-BE49-F238E27FC236}">
                      <a16:creationId xmlns="" xmlns:a16="http://schemas.microsoft.com/office/drawing/2014/main" id="{21AF598A-AC99-422B-99D2-CBC0CA8C76DA}"/>
                    </a:ext>
                  </a:extLst>
                </p:cNvPr>
                <p:cNvSpPr txBox="1"/>
                <p:nvPr/>
              </p:nvSpPr>
              <p:spPr>
                <a:xfrm>
                  <a:off x="11947925" y="2038682"/>
                  <a:ext cx="1035316" cy="2948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800"/>
                    </a:lnSpc>
                  </a:pPr>
                  <a:r>
                    <a:rPr lang="ja-JP" altLang="en-US" sz="1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液晶相</a:t>
                  </a:r>
                  <a:endParaRPr lang="en-US" altLang="ja-JP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75" name="テキスト ボックス 874">
                  <a:extLst>
                    <a:ext uri="{FF2B5EF4-FFF2-40B4-BE49-F238E27FC236}">
                      <a16:creationId xmlns="" xmlns:a16="http://schemas.microsoft.com/office/drawing/2014/main" id="{4951D86A-F48D-4E98-A0D3-1116D7DD5CBD}"/>
                    </a:ext>
                  </a:extLst>
                </p:cNvPr>
                <p:cNvSpPr txBox="1"/>
                <p:nvPr/>
              </p:nvSpPr>
              <p:spPr>
                <a:xfrm>
                  <a:off x="11643957" y="1807683"/>
                  <a:ext cx="898507" cy="3088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1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30ºC</a:t>
                  </a:r>
                </a:p>
              </p:txBody>
            </p:sp>
            <p:cxnSp>
              <p:nvCxnSpPr>
                <p:cNvPr id="876" name="直線矢印コネクタ 875">
                  <a:extLst>
                    <a:ext uri="{FF2B5EF4-FFF2-40B4-BE49-F238E27FC236}">
                      <a16:creationId xmlns="" xmlns:a16="http://schemas.microsoft.com/office/drawing/2014/main" id="{96D010B2-A4E6-4C8B-9EB6-A1C6909ED893}"/>
                    </a:ext>
                  </a:extLst>
                </p:cNvPr>
                <p:cNvCxnSpPr/>
                <p:nvPr/>
              </p:nvCxnSpPr>
              <p:spPr>
                <a:xfrm>
                  <a:off x="11789142" y="2165704"/>
                  <a:ext cx="36068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7" name="直線矢印コネクタ 876">
                  <a:extLst>
                    <a:ext uri="{FF2B5EF4-FFF2-40B4-BE49-F238E27FC236}">
                      <a16:creationId xmlns="" xmlns:a16="http://schemas.microsoft.com/office/drawing/2014/main" id="{82A01B84-5A17-4272-872E-7988ED23A0C0}"/>
                    </a:ext>
                  </a:extLst>
                </p:cNvPr>
                <p:cNvCxnSpPr/>
                <p:nvPr/>
              </p:nvCxnSpPr>
              <p:spPr>
                <a:xfrm flipH="1">
                  <a:off x="11778674" y="2262931"/>
                  <a:ext cx="360051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870" name="Picture 5">
              <a:extLst>
                <a:ext uri="{FF2B5EF4-FFF2-40B4-BE49-F238E27FC236}">
                  <a16:creationId xmlns="" xmlns:a16="http://schemas.microsoft.com/office/drawing/2014/main" id="{9D84EFBA-63E6-483C-B67F-D1D6FF5156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8705" y="1118081"/>
              <a:ext cx="1789082" cy="5280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79" name="円/楕円 83">
            <a:extLst>
              <a:ext uri="{FF2B5EF4-FFF2-40B4-BE49-F238E27FC236}">
                <a16:creationId xmlns="" xmlns:a16="http://schemas.microsoft.com/office/drawing/2014/main" id="{604920AD-D3BD-4E56-B7A1-EE805746E632}"/>
              </a:ext>
            </a:extLst>
          </p:cNvPr>
          <p:cNvSpPr/>
          <p:nvPr/>
        </p:nvSpPr>
        <p:spPr>
          <a:xfrm>
            <a:off x="10648901" y="2307033"/>
            <a:ext cx="570051" cy="333689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09" name="グループ化 908">
            <a:extLst>
              <a:ext uri="{FF2B5EF4-FFF2-40B4-BE49-F238E27FC236}">
                <a16:creationId xmlns="" xmlns:a16="http://schemas.microsoft.com/office/drawing/2014/main" id="{5E3F2242-369A-4058-9C8B-F372473B21D9}"/>
              </a:ext>
            </a:extLst>
          </p:cNvPr>
          <p:cNvGrpSpPr/>
          <p:nvPr/>
        </p:nvGrpSpPr>
        <p:grpSpPr>
          <a:xfrm>
            <a:off x="10073110" y="4871474"/>
            <a:ext cx="1741632" cy="626586"/>
            <a:chOff x="11235705" y="1807683"/>
            <a:chExt cx="1747536" cy="571685"/>
          </a:xfrm>
        </p:grpSpPr>
        <p:sp>
          <p:nvSpPr>
            <p:cNvPr id="910" name="テキスト ボックス 909">
              <a:extLst>
                <a:ext uri="{FF2B5EF4-FFF2-40B4-BE49-F238E27FC236}">
                  <a16:creationId xmlns="" xmlns:a16="http://schemas.microsoft.com/office/drawing/2014/main" id="{9A89D8CD-3E3B-4A8A-8896-926806ECA6E5}"/>
                </a:ext>
              </a:extLst>
            </p:cNvPr>
            <p:cNvSpPr txBox="1"/>
            <p:nvPr/>
          </p:nvSpPr>
          <p:spPr>
            <a:xfrm>
              <a:off x="11235705" y="2040814"/>
              <a:ext cx="6577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固相</a:t>
              </a:r>
              <a:endParaRPr lang="en-US" altLang="ja-JP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1" name="テキスト ボックス 910">
              <a:extLst>
                <a:ext uri="{FF2B5EF4-FFF2-40B4-BE49-F238E27FC236}">
                  <a16:creationId xmlns="" xmlns:a16="http://schemas.microsoft.com/office/drawing/2014/main" id="{F227D2DC-B194-4106-B46E-BCF81FD96120}"/>
                </a:ext>
              </a:extLst>
            </p:cNvPr>
            <p:cNvSpPr txBox="1"/>
            <p:nvPr/>
          </p:nvSpPr>
          <p:spPr>
            <a:xfrm>
              <a:off x="11947925" y="2038682"/>
              <a:ext cx="1035316" cy="294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ja-JP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液晶相</a:t>
              </a:r>
              <a:endParaRPr lang="en-US" altLang="ja-JP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2" name="テキスト ボックス 911">
              <a:extLst>
                <a:ext uri="{FF2B5EF4-FFF2-40B4-BE49-F238E27FC236}">
                  <a16:creationId xmlns="" xmlns:a16="http://schemas.microsoft.com/office/drawing/2014/main" id="{7B8EADF0-B83E-467F-A093-EFE4A11FD229}"/>
                </a:ext>
              </a:extLst>
            </p:cNvPr>
            <p:cNvSpPr txBox="1"/>
            <p:nvPr/>
          </p:nvSpPr>
          <p:spPr>
            <a:xfrm>
              <a:off x="11643957" y="1807683"/>
              <a:ext cx="898507" cy="308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85ºC</a:t>
              </a:r>
            </a:p>
          </p:txBody>
        </p:sp>
        <p:cxnSp>
          <p:nvCxnSpPr>
            <p:cNvPr id="913" name="直線矢印コネクタ 912">
              <a:extLst>
                <a:ext uri="{FF2B5EF4-FFF2-40B4-BE49-F238E27FC236}">
                  <a16:creationId xmlns="" xmlns:a16="http://schemas.microsoft.com/office/drawing/2014/main" id="{FD53048B-84C9-4ECA-A6A1-A03F5EEA427B}"/>
                </a:ext>
              </a:extLst>
            </p:cNvPr>
            <p:cNvCxnSpPr/>
            <p:nvPr/>
          </p:nvCxnSpPr>
          <p:spPr>
            <a:xfrm>
              <a:off x="11789142" y="2165704"/>
              <a:ext cx="3606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4" name="直線矢印コネクタ 913">
              <a:extLst>
                <a:ext uri="{FF2B5EF4-FFF2-40B4-BE49-F238E27FC236}">
                  <a16:creationId xmlns="" xmlns:a16="http://schemas.microsoft.com/office/drawing/2014/main" id="{193980EC-D1AA-408F-A3D4-C6B633647559}"/>
                </a:ext>
              </a:extLst>
            </p:cNvPr>
            <p:cNvCxnSpPr/>
            <p:nvPr/>
          </p:nvCxnSpPr>
          <p:spPr>
            <a:xfrm flipH="1">
              <a:off x="11778674" y="2262931"/>
              <a:ext cx="36005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5" name="円/楕円 83">
            <a:extLst>
              <a:ext uri="{FF2B5EF4-FFF2-40B4-BE49-F238E27FC236}">
                <a16:creationId xmlns="" xmlns:a16="http://schemas.microsoft.com/office/drawing/2014/main" id="{A017D410-B11A-45DF-A965-ECEDF3F6AB4F}"/>
              </a:ext>
            </a:extLst>
          </p:cNvPr>
          <p:cNvSpPr/>
          <p:nvPr/>
        </p:nvSpPr>
        <p:spPr>
          <a:xfrm>
            <a:off x="10477403" y="4868956"/>
            <a:ext cx="570051" cy="333689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6" name="テキスト ボックス 915">
            <a:extLst>
              <a:ext uri="{FF2B5EF4-FFF2-40B4-BE49-F238E27FC236}">
                <a16:creationId xmlns="" xmlns:a16="http://schemas.microsoft.com/office/drawing/2014/main" id="{A02ED0F9-B8F0-4FA8-8451-F153E76A30E3}"/>
              </a:ext>
            </a:extLst>
          </p:cNvPr>
          <p:cNvSpPr txBox="1"/>
          <p:nvPr/>
        </p:nvSpPr>
        <p:spPr>
          <a:xfrm>
            <a:off x="7898656" y="1250720"/>
            <a:ext cx="5293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●キセノンランプの照射実験</a:t>
            </a:r>
            <a:endParaRPr lang="en-US" altLang="ja-JP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dirty="0"/>
              <a:t>　　⇒温度による遮熱効果を観測できた。</a:t>
            </a:r>
          </a:p>
        </p:txBody>
      </p:sp>
      <p:sp>
        <p:nvSpPr>
          <p:cNvPr id="917" name="吹き出し: 四角形 916">
            <a:extLst>
              <a:ext uri="{FF2B5EF4-FFF2-40B4-BE49-F238E27FC236}">
                <a16:creationId xmlns="" xmlns:a16="http://schemas.microsoft.com/office/drawing/2014/main" id="{C9C31C69-6EFA-4929-A393-09113A88C8A5}"/>
              </a:ext>
            </a:extLst>
          </p:cNvPr>
          <p:cNvSpPr/>
          <p:nvPr/>
        </p:nvSpPr>
        <p:spPr>
          <a:xfrm>
            <a:off x="6353066" y="1015309"/>
            <a:ext cx="1608047" cy="1157505"/>
          </a:xfrm>
          <a:prstGeom prst="wedgeRectCallout">
            <a:avLst>
              <a:gd name="adj1" fmla="val -60967"/>
              <a:gd name="adj2" fmla="val 11020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色素</a:t>
            </a:r>
            <a:endParaRPr lang="en-US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染料・顔料として利用されているフタロシアニン誘導体</a:t>
            </a:r>
            <a:r>
              <a:rPr lang="en-US" altLang="ja-JP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SiPc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(OH)</a:t>
            </a:r>
            <a:r>
              <a:rPr lang="en-US" altLang="ja-JP" sz="1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8" name="テキスト ボックス 917">
            <a:extLst>
              <a:ext uri="{FF2B5EF4-FFF2-40B4-BE49-F238E27FC236}">
                <a16:creationId xmlns="" xmlns:a16="http://schemas.microsoft.com/office/drawing/2014/main" id="{8DC8B36F-3C5C-4772-88E0-1132BFD5F2BD}"/>
              </a:ext>
            </a:extLst>
          </p:cNvPr>
          <p:cNvSpPr txBox="1"/>
          <p:nvPr/>
        </p:nvSpPr>
        <p:spPr>
          <a:xfrm>
            <a:off x="11619995" y="3608836"/>
            <a:ext cx="686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℃</a:t>
            </a:r>
            <a:endParaRPr kumimoji="1" lang="ja-JP" altLang="en-US" sz="1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9" name="テキスト ボックス 918">
            <a:extLst>
              <a:ext uri="{FF2B5EF4-FFF2-40B4-BE49-F238E27FC236}">
                <a16:creationId xmlns="" xmlns:a16="http://schemas.microsoft.com/office/drawing/2014/main" id="{A6BF9A9E-4D53-466D-B080-24BA165C9DE1}"/>
              </a:ext>
            </a:extLst>
          </p:cNvPr>
          <p:cNvSpPr txBox="1"/>
          <p:nvPr/>
        </p:nvSpPr>
        <p:spPr>
          <a:xfrm>
            <a:off x="11647702" y="5121071"/>
            <a:ext cx="614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℃</a:t>
            </a:r>
            <a:endParaRPr kumimoji="1" lang="ja-JP" altLang="en-US" sz="1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0" name="吹き出し: 四角形 919">
            <a:extLst>
              <a:ext uri="{FF2B5EF4-FFF2-40B4-BE49-F238E27FC236}">
                <a16:creationId xmlns="" xmlns:a16="http://schemas.microsoft.com/office/drawing/2014/main" id="{7B829889-5108-456A-A8DE-AE80237C87CA}"/>
              </a:ext>
            </a:extLst>
          </p:cNvPr>
          <p:cNvSpPr/>
          <p:nvPr/>
        </p:nvSpPr>
        <p:spPr>
          <a:xfrm>
            <a:off x="7373477" y="3036353"/>
            <a:ext cx="1224049" cy="514054"/>
          </a:xfrm>
          <a:prstGeom prst="wedgeRectCallout">
            <a:avLst>
              <a:gd name="adj1" fmla="val -83700"/>
              <a:gd name="adj2" fmla="val -4483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ミセル形状で安定性ＵＰ！</a:t>
            </a:r>
            <a:endParaRPr lang="en-US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3" name="グループ化 232"/>
          <p:cNvGrpSpPr/>
          <p:nvPr/>
        </p:nvGrpSpPr>
        <p:grpSpPr>
          <a:xfrm>
            <a:off x="135078" y="1902145"/>
            <a:ext cx="3890247" cy="4698741"/>
            <a:chOff x="96166" y="1902145"/>
            <a:chExt cx="3890247" cy="4698741"/>
          </a:xfrm>
        </p:grpSpPr>
        <p:pic>
          <p:nvPicPr>
            <p:cNvPr id="234" name="Picture 9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854" y="1902145"/>
              <a:ext cx="3437653" cy="4567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35" name="グループ化 234">
              <a:extLst>
                <a:ext uri="{FF2B5EF4-FFF2-40B4-BE49-F238E27FC236}">
                  <a16:creationId xmlns="" xmlns:a16="http://schemas.microsoft.com/office/drawing/2014/main" id="{BE7B8B70-EC02-4CA5-B327-200D05BA7917}"/>
                </a:ext>
              </a:extLst>
            </p:cNvPr>
            <p:cNvGrpSpPr/>
            <p:nvPr/>
          </p:nvGrpSpPr>
          <p:grpSpPr>
            <a:xfrm>
              <a:off x="96166" y="2001508"/>
              <a:ext cx="3614702" cy="4599378"/>
              <a:chOff x="-2377577" y="-304155"/>
              <a:chExt cx="3043755" cy="3850040"/>
            </a:xfrm>
          </p:grpSpPr>
          <p:grpSp>
            <p:nvGrpSpPr>
              <p:cNvPr id="241" name="グループ化 240">
                <a:extLst>
                  <a:ext uri="{FF2B5EF4-FFF2-40B4-BE49-F238E27FC236}">
                    <a16:creationId xmlns="" xmlns:a16="http://schemas.microsoft.com/office/drawing/2014/main" id="{3E34F932-808C-4145-8E20-64D2EBE91DD1}"/>
                  </a:ext>
                </a:extLst>
              </p:cNvPr>
              <p:cNvGrpSpPr/>
              <p:nvPr/>
            </p:nvGrpSpPr>
            <p:grpSpPr>
              <a:xfrm>
                <a:off x="-2377577" y="1190403"/>
                <a:ext cx="2532330" cy="2355482"/>
                <a:chOff x="-2725483" y="4223391"/>
                <a:chExt cx="2170453" cy="2075040"/>
              </a:xfrm>
            </p:grpSpPr>
            <p:sp>
              <p:nvSpPr>
                <p:cNvPr id="243" name="テキスト ボックス 242">
                  <a:extLst>
                    <a:ext uri="{FF2B5EF4-FFF2-40B4-BE49-F238E27FC236}">
                      <a16:creationId xmlns="" xmlns:a16="http://schemas.microsoft.com/office/drawing/2014/main" id="{E8831907-18A6-42EE-B652-79D85B7D09D8}"/>
                    </a:ext>
                  </a:extLst>
                </p:cNvPr>
                <p:cNvSpPr txBox="1"/>
                <p:nvPr/>
              </p:nvSpPr>
              <p:spPr>
                <a:xfrm>
                  <a:off x="-1878528" y="6040533"/>
                  <a:ext cx="1323498" cy="2578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1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Wavelength (nm)</a:t>
                  </a:r>
                  <a:endParaRPr kumimoji="1" lang="ja-JP" altLang="en-US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4" name="テキスト ボックス 243">
                  <a:extLst>
                    <a:ext uri="{FF2B5EF4-FFF2-40B4-BE49-F238E27FC236}">
                      <a16:creationId xmlns="" xmlns:a16="http://schemas.microsoft.com/office/drawing/2014/main" id="{E7FE5DDF-9C0F-4FC3-B112-764F0595BD7A}"/>
                    </a:ext>
                  </a:extLst>
                </p:cNvPr>
                <p:cNvSpPr txBox="1"/>
                <p:nvPr/>
              </p:nvSpPr>
              <p:spPr>
                <a:xfrm rot="16200000">
                  <a:off x="-2852092" y="4350000"/>
                  <a:ext cx="497558" cy="2443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1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KM</a:t>
                  </a:r>
                  <a:endParaRPr kumimoji="1" lang="ja-JP" altLang="en-US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42" name="テキスト ボックス 241">
                <a:extLst>
                  <a:ext uri="{FF2B5EF4-FFF2-40B4-BE49-F238E27FC236}">
                    <a16:creationId xmlns="" xmlns:a16="http://schemas.microsoft.com/office/drawing/2014/main" id="{1765277F-980B-41E1-A7AF-91B7C56F9508}"/>
                  </a:ext>
                </a:extLst>
              </p:cNvPr>
              <p:cNvSpPr txBox="1"/>
              <p:nvPr/>
            </p:nvSpPr>
            <p:spPr>
              <a:xfrm>
                <a:off x="-1243918" y="-304155"/>
                <a:ext cx="1910096" cy="30916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液晶性分子</a:t>
                </a:r>
                <a:r>
                  <a:rPr kumimoji="1"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の相状態</a:t>
                </a:r>
              </a:p>
            </p:txBody>
          </p:sp>
        </p:grpSp>
        <p:sp>
          <p:nvSpPr>
            <p:cNvPr id="236" name="上矢印 19">
              <a:extLst>
                <a:ext uri="{FF2B5EF4-FFF2-40B4-BE49-F238E27FC236}">
                  <a16:creationId xmlns="" xmlns:a16="http://schemas.microsoft.com/office/drawing/2014/main" id="{4E13CA3A-1E53-4272-8C55-4B93368BF126}"/>
                </a:ext>
              </a:extLst>
            </p:cNvPr>
            <p:cNvSpPr/>
            <p:nvPr/>
          </p:nvSpPr>
          <p:spPr>
            <a:xfrm>
              <a:off x="2700781" y="3337451"/>
              <a:ext cx="240687" cy="752078"/>
            </a:xfrm>
            <a:prstGeom prst="up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上矢印 19">
              <a:extLst>
                <a:ext uri="{FF2B5EF4-FFF2-40B4-BE49-F238E27FC236}">
                  <a16:creationId xmlns="" xmlns:a16="http://schemas.microsoft.com/office/drawing/2014/main" id="{4E13CA3A-1E53-4272-8C55-4B93368BF126}"/>
                </a:ext>
              </a:extLst>
            </p:cNvPr>
            <p:cNvSpPr/>
            <p:nvPr/>
          </p:nvSpPr>
          <p:spPr>
            <a:xfrm>
              <a:off x="1929021" y="3343931"/>
              <a:ext cx="240687" cy="752078"/>
            </a:xfrm>
            <a:prstGeom prst="up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テキスト ボックス 237">
              <a:extLst>
                <a:ext uri="{FF2B5EF4-FFF2-40B4-BE49-F238E27FC236}">
                  <a16:creationId xmlns="" xmlns:a16="http://schemas.microsoft.com/office/drawing/2014/main" id="{1765277F-980B-41E1-A7AF-91B7C56F9508}"/>
                </a:ext>
              </a:extLst>
            </p:cNvPr>
            <p:cNvSpPr txBox="1"/>
            <p:nvPr/>
          </p:nvSpPr>
          <p:spPr>
            <a:xfrm>
              <a:off x="2469389" y="2538093"/>
              <a:ext cx="1445766" cy="3829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固相</a:t>
              </a:r>
              <a:r>
                <a:rPr lang="en-US" altLang="ja-JP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ja-JP" alt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室温）</a:t>
              </a:r>
              <a:endParaRPr kumimoji="1"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9" name="テキスト ボックス 238">
              <a:extLst>
                <a:ext uri="{FF2B5EF4-FFF2-40B4-BE49-F238E27FC236}">
                  <a16:creationId xmlns="" xmlns:a16="http://schemas.microsoft.com/office/drawing/2014/main" id="{1765277F-980B-41E1-A7AF-91B7C56F9508}"/>
                </a:ext>
              </a:extLst>
            </p:cNvPr>
            <p:cNvSpPr txBox="1"/>
            <p:nvPr/>
          </p:nvSpPr>
          <p:spPr>
            <a:xfrm>
              <a:off x="2430752" y="4428476"/>
              <a:ext cx="1555661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液晶相・液相</a:t>
              </a:r>
              <a:endPara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ja-JP" altLang="en-US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　　　</a:t>
              </a:r>
              <a:r>
                <a:rPr lang="en-US" altLang="ja-JP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(80</a:t>
              </a:r>
              <a:r>
                <a:rPr lang="ja-JP" altLang="en-US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℃）　</a:t>
              </a:r>
              <a:endPara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0" name="テキスト ボックス 239"/>
            <p:cNvSpPr txBox="1"/>
            <p:nvPr/>
          </p:nvSpPr>
          <p:spPr>
            <a:xfrm>
              <a:off x="410459" y="4137538"/>
              <a:ext cx="38556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1"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816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="" xmlns:a16="http://schemas.microsoft.com/office/drawing/2014/main" id="{7CC3BEA5-2265-427C-ADAD-534D1CBF61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0197" y="2295206"/>
            <a:ext cx="4331605" cy="2534077"/>
          </a:xfrm>
          <a:prstGeom prst="rect">
            <a:avLst/>
          </a:prstGeom>
        </p:spPr>
      </p:pic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14930" y="6631541"/>
            <a:ext cx="11629860" cy="27288"/>
          </a:xfrm>
          <a:prstGeom prst="line">
            <a:avLst/>
          </a:prstGeom>
          <a:noFill/>
          <a:ln w="57150" cmpd="thinThick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pic>
        <p:nvPicPr>
          <p:cNvPr id="6" name="Picture 2" descr="【キレイです】casti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65" y="317248"/>
            <a:ext cx="1839189" cy="90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930" y="87696"/>
            <a:ext cx="12020550" cy="149297"/>
          </a:xfrm>
          <a:prstGeom prst="rect">
            <a:avLst/>
          </a:prstGeom>
          <a:solidFill>
            <a:srgbClr val="006600"/>
          </a:solidFill>
          <a:ln w="317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E03376D7-9AFE-4076-ACA7-F7F0FCDCC897}"/>
              </a:ext>
            </a:extLst>
          </p:cNvPr>
          <p:cNvSpPr txBox="1"/>
          <p:nvPr/>
        </p:nvSpPr>
        <p:spPr>
          <a:xfrm>
            <a:off x="2271161" y="619545"/>
            <a:ext cx="9835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■本技術のポイントまとめ</a:t>
            </a:r>
          </a:p>
        </p:txBody>
      </p:sp>
      <p:sp>
        <p:nvSpPr>
          <p:cNvPr id="627" name="円/楕円 200">
            <a:extLst>
              <a:ext uri="{FF2B5EF4-FFF2-40B4-BE49-F238E27FC236}">
                <a16:creationId xmlns="" xmlns:a16="http://schemas.microsoft.com/office/drawing/2014/main" id="{276BB137-B7EC-4B94-B14F-87C153FC8368}"/>
              </a:ext>
            </a:extLst>
          </p:cNvPr>
          <p:cNvSpPr/>
          <p:nvPr/>
        </p:nvSpPr>
        <p:spPr>
          <a:xfrm>
            <a:off x="4338457" y="1129774"/>
            <a:ext cx="36000" cy="3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8" name="円/楕円 201">
            <a:extLst>
              <a:ext uri="{FF2B5EF4-FFF2-40B4-BE49-F238E27FC236}">
                <a16:creationId xmlns="" xmlns:a16="http://schemas.microsoft.com/office/drawing/2014/main" id="{6DCE3F1E-3CCB-4412-B32B-5996D369737F}"/>
              </a:ext>
            </a:extLst>
          </p:cNvPr>
          <p:cNvSpPr/>
          <p:nvPr/>
        </p:nvSpPr>
        <p:spPr>
          <a:xfrm>
            <a:off x="4353903" y="1058682"/>
            <a:ext cx="36000" cy="3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9" name="円/楕円 202">
            <a:extLst>
              <a:ext uri="{FF2B5EF4-FFF2-40B4-BE49-F238E27FC236}">
                <a16:creationId xmlns="" xmlns:a16="http://schemas.microsoft.com/office/drawing/2014/main" id="{90DFBBF3-A89B-422F-9478-E384A2CA3164}"/>
              </a:ext>
            </a:extLst>
          </p:cNvPr>
          <p:cNvSpPr/>
          <p:nvPr/>
        </p:nvSpPr>
        <p:spPr>
          <a:xfrm>
            <a:off x="4403152" y="1015309"/>
            <a:ext cx="36000" cy="3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0" name="円/楕円 203">
            <a:extLst>
              <a:ext uri="{FF2B5EF4-FFF2-40B4-BE49-F238E27FC236}">
                <a16:creationId xmlns="" xmlns:a16="http://schemas.microsoft.com/office/drawing/2014/main" id="{30E82796-1E4C-4EC6-B63F-D636BEB5D7A9}"/>
              </a:ext>
            </a:extLst>
          </p:cNvPr>
          <p:cNvSpPr/>
          <p:nvPr/>
        </p:nvSpPr>
        <p:spPr>
          <a:xfrm>
            <a:off x="4397881" y="1175493"/>
            <a:ext cx="36000" cy="3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9" name="吹き出し: 四角形 518">
            <a:extLst>
              <a:ext uri="{FF2B5EF4-FFF2-40B4-BE49-F238E27FC236}">
                <a16:creationId xmlns="" xmlns:a16="http://schemas.microsoft.com/office/drawing/2014/main" id="{DC5DB681-F688-49BF-B9F9-DFF6B85BEB98}"/>
              </a:ext>
            </a:extLst>
          </p:cNvPr>
          <p:cNvSpPr/>
          <p:nvPr/>
        </p:nvSpPr>
        <p:spPr>
          <a:xfrm>
            <a:off x="228765" y="1468877"/>
            <a:ext cx="5652360" cy="700391"/>
          </a:xfrm>
          <a:prstGeom prst="wedgeRectCallout">
            <a:avLst>
              <a:gd name="adj1" fmla="val 34491"/>
              <a:gd name="adj2" fmla="val 177601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相転移分子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の選択によって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、温度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の調整が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可能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0" name="吹き出し: 四角形 519">
            <a:extLst>
              <a:ext uri="{FF2B5EF4-FFF2-40B4-BE49-F238E27FC236}">
                <a16:creationId xmlns="" xmlns:a16="http://schemas.microsoft.com/office/drawing/2014/main" id="{75EE234E-3732-4322-AAEA-09A5995A5704}"/>
              </a:ext>
            </a:extLst>
          </p:cNvPr>
          <p:cNvSpPr/>
          <p:nvPr/>
        </p:nvSpPr>
        <p:spPr>
          <a:xfrm>
            <a:off x="872040" y="2724120"/>
            <a:ext cx="2034040" cy="693229"/>
          </a:xfrm>
          <a:prstGeom prst="wedgeRectCallout">
            <a:avLst>
              <a:gd name="adj1" fmla="val 161574"/>
              <a:gd name="adj2" fmla="val 69976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色素は変更可能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1" name="吹き出し: 四角形 520">
            <a:extLst>
              <a:ext uri="{FF2B5EF4-FFF2-40B4-BE49-F238E27FC236}">
                <a16:creationId xmlns="" xmlns:a16="http://schemas.microsoft.com/office/drawing/2014/main" id="{3C85BAC0-5F3A-4A87-B5FD-4386C3680C72}"/>
              </a:ext>
            </a:extLst>
          </p:cNvPr>
          <p:cNvSpPr/>
          <p:nvPr/>
        </p:nvSpPr>
        <p:spPr>
          <a:xfrm>
            <a:off x="156519" y="3767811"/>
            <a:ext cx="3386781" cy="769064"/>
          </a:xfrm>
          <a:prstGeom prst="wedgeRectCallout">
            <a:avLst>
              <a:gd name="adj1" fmla="val 85240"/>
              <a:gd name="adj2" fmla="val -4296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機能性化合物を包含することで、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新たな効果が付加できる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" name="吹き出し: 四角形 521">
            <a:extLst>
              <a:ext uri="{FF2B5EF4-FFF2-40B4-BE49-F238E27FC236}">
                <a16:creationId xmlns="" xmlns:a16="http://schemas.microsoft.com/office/drawing/2014/main" id="{26310533-A2AD-48EF-B10A-F8953259B1B7}"/>
              </a:ext>
            </a:extLst>
          </p:cNvPr>
          <p:cNvSpPr/>
          <p:nvPr/>
        </p:nvSpPr>
        <p:spPr>
          <a:xfrm>
            <a:off x="7178946" y="1097606"/>
            <a:ext cx="3728937" cy="754907"/>
          </a:xfrm>
          <a:prstGeom prst="wedgeRectCallout">
            <a:avLst>
              <a:gd name="adj1" fmla="val -58640"/>
              <a:gd name="adj2" fmla="val 126142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水溶性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溶媒中での安定性◎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有機溶媒中でも難溶化が可能！　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4" name="吹き出し: 四角形 523">
            <a:extLst>
              <a:ext uri="{FF2B5EF4-FFF2-40B4-BE49-F238E27FC236}">
                <a16:creationId xmlns="" xmlns:a16="http://schemas.microsoft.com/office/drawing/2014/main" id="{ABAE1A56-AA48-431B-9595-19489F4D6846}"/>
              </a:ext>
            </a:extLst>
          </p:cNvPr>
          <p:cNvSpPr/>
          <p:nvPr/>
        </p:nvSpPr>
        <p:spPr>
          <a:xfrm>
            <a:off x="6758795" y="3853240"/>
            <a:ext cx="5347480" cy="1888724"/>
          </a:xfrm>
          <a:prstGeom prst="wedgeRectCallout">
            <a:avLst>
              <a:gd name="adj1" fmla="val -54563"/>
              <a:gd name="adj2" fmla="val -4394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作製方法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が簡単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①相転移物質＋色素の薄膜化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②①を界面活性剤を用いてミセルの中に取り込ませる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③金属イオンでミセルを不溶化させて沈殿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④水で洗浄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⑤メタノールで洗浄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="" xmlns:a16="http://schemas.microsoft.com/office/drawing/2014/main" id="{8B1DE632-5897-4744-8AD6-7D7A03152F36}"/>
              </a:ext>
            </a:extLst>
          </p:cNvPr>
          <p:cNvSpPr/>
          <p:nvPr/>
        </p:nvSpPr>
        <p:spPr>
          <a:xfrm>
            <a:off x="371475" y="4905375"/>
            <a:ext cx="6172200" cy="15916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●期待される応用展開</a:t>
            </a:r>
            <a:r>
              <a:rPr lang="ja-JP" altLang="en-US" dirty="0"/>
              <a:t>例</a:t>
            </a:r>
            <a:endParaRPr lang="en-US" altLang="ja-JP" dirty="0"/>
          </a:p>
          <a:p>
            <a:r>
              <a:rPr kumimoji="1" lang="ja-JP" altLang="en-US" dirty="0"/>
              <a:t>・屋根や道路の塗料</a:t>
            </a:r>
            <a:r>
              <a:rPr lang="ja-JP" altLang="en-US" dirty="0"/>
              <a:t>（冬は温度</a:t>
            </a:r>
            <a:r>
              <a:rPr lang="ja-JP" altLang="en-US" dirty="0" smtClean="0"/>
              <a:t>上昇、夏</a:t>
            </a:r>
            <a:r>
              <a:rPr kumimoji="1" lang="ja-JP" altLang="en-US" dirty="0"/>
              <a:t>は</a:t>
            </a:r>
            <a:r>
              <a:rPr kumimoji="1" lang="ja-JP" altLang="en-US" dirty="0" smtClean="0"/>
              <a:t>温度上昇抑制）</a:t>
            </a:r>
            <a:endParaRPr kumimoji="1" lang="en-US" altLang="ja-JP" dirty="0"/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chemeClr val="bg1"/>
                </a:solidFill>
              </a:rPr>
              <a:t>温度変化</a:t>
            </a:r>
            <a:r>
              <a:rPr lang="ja-JP" altLang="en-US" dirty="0" smtClean="0">
                <a:solidFill>
                  <a:schemeClr val="bg1"/>
                </a:solidFill>
              </a:rPr>
              <a:t>で</a:t>
            </a:r>
            <a:r>
              <a:rPr lang="ja-JP" altLang="en-US" dirty="0">
                <a:solidFill>
                  <a:schemeClr val="bg1"/>
                </a:solidFill>
              </a:rPr>
              <a:t>色</a:t>
            </a:r>
            <a:r>
              <a:rPr lang="ja-JP" altLang="en-US" dirty="0" smtClean="0">
                <a:solidFill>
                  <a:schemeClr val="bg1"/>
                </a:solidFill>
              </a:rPr>
              <a:t>が</a:t>
            </a:r>
            <a:r>
              <a:rPr lang="ja-JP" altLang="en-US" dirty="0">
                <a:solidFill>
                  <a:schemeClr val="bg1"/>
                </a:solidFill>
              </a:rPr>
              <a:t>変わる色材</a:t>
            </a:r>
            <a:endParaRPr lang="en-US" altLang="ja-JP" dirty="0">
              <a:solidFill>
                <a:schemeClr val="bg1"/>
              </a:solidFill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・光線温熱療法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(PTT) 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に用いる新規光増感剤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316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3755</TotalTime>
  <Words>520</Words>
  <Application>Microsoft Office PowerPoint</Application>
  <PresentationFormat>ワイド画面</PresentationFormat>
  <Paragraphs>129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Arial Unicode MS</vt:lpstr>
      <vt:lpstr>ＭＳ Ｐゴシック</vt:lpstr>
      <vt:lpstr>Arial</vt:lpstr>
      <vt:lpstr>Calibri</vt:lpstr>
      <vt:lpstr>Calibri Light</vt:lpstr>
      <vt:lpstr>Times New Roman</vt:lpstr>
      <vt:lpstr>Office テーマ</vt:lpstr>
      <vt:lpstr>温度応答性色材 任意の温度で劇的に色スペクトルが変化するカプセル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kimura</dc:creator>
  <cp:lastModifiedBy>kimura</cp:lastModifiedBy>
  <cp:revision>65</cp:revision>
  <cp:lastPrinted>2019-02-18T09:18:59Z</cp:lastPrinted>
  <dcterms:created xsi:type="dcterms:W3CDTF">2017-04-07T08:11:56Z</dcterms:created>
  <dcterms:modified xsi:type="dcterms:W3CDTF">2019-02-19T01:43:10Z</dcterms:modified>
</cp:coreProperties>
</file>